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4"/>
  </p:sldMasterIdLst>
  <p:notesMasterIdLst>
    <p:notesMasterId r:id="rId16"/>
  </p:notesMasterIdLst>
  <p:sldIdLst>
    <p:sldId id="256" r:id="rId5"/>
    <p:sldId id="258" r:id="rId6"/>
    <p:sldId id="260" r:id="rId7"/>
    <p:sldId id="259" r:id="rId8"/>
    <p:sldId id="264" r:id="rId9"/>
    <p:sldId id="267" r:id="rId10"/>
    <p:sldId id="265" r:id="rId11"/>
    <p:sldId id="266" r:id="rId12"/>
    <p:sldId id="261" r:id="rId13"/>
    <p:sldId id="268"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61D1E7-4485-9A74-B0D6-6B1BF87217AC}" v="44" dt="2023-01-05T07:10:35.474"/>
    <p1510:client id="{278BEC34-7D51-CDCE-7E01-662FD22CB58B}" v="3" dt="2023-01-05T16:56:31.265"/>
    <p1510:client id="{735CEB27-3496-BC65-DD07-53E5D4BE3D87}" v="407" dt="2023-01-05T07:26:41.007"/>
    <p1510:client id="{74B961E3-4A7E-0CD4-39D6-1409BF6386A0}" v="9" dt="2023-01-10T07:10:08.4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metria Gongyin" userId="S::symetria@betterhealthtogether.org::f9f8eaa8-9fa1-4987-858d-55830d632483" providerId="AD" clId="Web-{278BEC34-7D51-CDCE-7E01-662FD22CB58B}"/>
    <pc:docChg chg="addSld modSld">
      <pc:chgData name="Symetria Gongyin" userId="S::symetria@betterhealthtogether.org::f9f8eaa8-9fa1-4987-858d-55830d632483" providerId="AD" clId="Web-{278BEC34-7D51-CDCE-7E01-662FD22CB58B}" dt="2023-01-05T16:56:31.265" v="2"/>
      <pc:docMkLst>
        <pc:docMk/>
      </pc:docMkLst>
      <pc:sldChg chg="modSp">
        <pc:chgData name="Symetria Gongyin" userId="S::symetria@betterhealthtogether.org::f9f8eaa8-9fa1-4987-858d-55830d632483" providerId="AD" clId="Web-{278BEC34-7D51-CDCE-7E01-662FD22CB58B}" dt="2023-01-05T16:56:24.859" v="1" actId="20577"/>
        <pc:sldMkLst>
          <pc:docMk/>
          <pc:sldMk cId="132953135" sldId="258"/>
        </pc:sldMkLst>
        <pc:spChg chg="mod">
          <ac:chgData name="Symetria Gongyin" userId="S::symetria@betterhealthtogether.org::f9f8eaa8-9fa1-4987-858d-55830d632483" providerId="AD" clId="Web-{278BEC34-7D51-CDCE-7E01-662FD22CB58B}" dt="2023-01-05T16:56:24.859" v="1" actId="20577"/>
          <ac:spMkLst>
            <pc:docMk/>
            <pc:sldMk cId="132953135" sldId="258"/>
            <ac:spMk id="3" creationId="{89933D7A-D6C7-121B-B455-3C2723FD8DBC}"/>
          </ac:spMkLst>
        </pc:spChg>
      </pc:sldChg>
      <pc:sldChg chg="add replId">
        <pc:chgData name="Symetria Gongyin" userId="S::symetria@betterhealthtogether.org::f9f8eaa8-9fa1-4987-858d-55830d632483" providerId="AD" clId="Web-{278BEC34-7D51-CDCE-7E01-662FD22CB58B}" dt="2023-01-05T16:56:31.265" v="2"/>
        <pc:sldMkLst>
          <pc:docMk/>
          <pc:sldMk cId="1002177269" sldId="269"/>
        </pc:sldMkLst>
      </pc:sldChg>
    </pc:docChg>
  </pc:docChgLst>
  <pc:docChgLst>
    <pc:chgData name="Symetria Gongyin" userId="S::symetria@betterhealthtogether.org::f9f8eaa8-9fa1-4987-858d-55830d632483" providerId="AD" clId="Web-{74B961E3-4A7E-0CD4-39D6-1409BF6386A0}"/>
    <pc:docChg chg="delSld modSld sldOrd">
      <pc:chgData name="Symetria Gongyin" userId="S::symetria@betterhealthtogether.org::f9f8eaa8-9fa1-4987-858d-55830d632483" providerId="AD" clId="Web-{74B961E3-4A7E-0CD4-39D6-1409BF6386A0}" dt="2023-01-10T07:10:06.613" v="295"/>
      <pc:docMkLst>
        <pc:docMk/>
      </pc:docMkLst>
      <pc:sldChg chg="modNotes">
        <pc:chgData name="Symetria Gongyin" userId="S::symetria@betterhealthtogether.org::f9f8eaa8-9fa1-4987-858d-55830d632483" providerId="AD" clId="Web-{74B961E3-4A7E-0CD4-39D6-1409BF6386A0}" dt="2023-01-10T06:46:53.786" v="104"/>
        <pc:sldMkLst>
          <pc:docMk/>
          <pc:sldMk cId="109857222" sldId="256"/>
        </pc:sldMkLst>
      </pc:sldChg>
      <pc:sldChg chg="modNotes">
        <pc:chgData name="Symetria Gongyin" userId="S::symetria@betterhealthtogether.org::f9f8eaa8-9fa1-4987-858d-55830d632483" providerId="AD" clId="Web-{74B961E3-4A7E-0CD4-39D6-1409BF6386A0}" dt="2023-01-10T07:08:54.564" v="288"/>
        <pc:sldMkLst>
          <pc:docMk/>
          <pc:sldMk cId="132953135" sldId="258"/>
        </pc:sldMkLst>
      </pc:sldChg>
      <pc:sldChg chg="modNotes">
        <pc:chgData name="Symetria Gongyin" userId="S::symetria@betterhealthtogether.org::f9f8eaa8-9fa1-4987-858d-55830d632483" providerId="AD" clId="Web-{74B961E3-4A7E-0CD4-39D6-1409BF6386A0}" dt="2023-01-10T06:59:37.389" v="161"/>
        <pc:sldMkLst>
          <pc:docMk/>
          <pc:sldMk cId="3379394282" sldId="259"/>
        </pc:sldMkLst>
      </pc:sldChg>
      <pc:sldChg chg="modNotes">
        <pc:chgData name="Symetria Gongyin" userId="S::symetria@betterhealthtogether.org::f9f8eaa8-9fa1-4987-858d-55830d632483" providerId="AD" clId="Web-{74B961E3-4A7E-0CD4-39D6-1409BF6386A0}" dt="2023-01-10T06:59:05.466" v="142"/>
        <pc:sldMkLst>
          <pc:docMk/>
          <pc:sldMk cId="4110625192" sldId="260"/>
        </pc:sldMkLst>
      </pc:sldChg>
      <pc:sldChg chg="ord modNotes">
        <pc:chgData name="Symetria Gongyin" userId="S::symetria@betterhealthtogether.org::f9f8eaa8-9fa1-4987-858d-55830d632483" providerId="AD" clId="Web-{74B961E3-4A7E-0CD4-39D6-1409BF6386A0}" dt="2023-01-10T07:01:20.236" v="187"/>
        <pc:sldMkLst>
          <pc:docMk/>
          <pc:sldMk cId="3270353603" sldId="261"/>
        </pc:sldMkLst>
      </pc:sldChg>
      <pc:sldChg chg="modNotes">
        <pc:chgData name="Symetria Gongyin" userId="S::symetria@betterhealthtogether.org::f9f8eaa8-9fa1-4987-858d-55830d632483" providerId="AD" clId="Web-{74B961E3-4A7E-0CD4-39D6-1409BF6386A0}" dt="2023-01-10T07:10:06.613" v="295"/>
        <pc:sldMkLst>
          <pc:docMk/>
          <pc:sldMk cId="1865430873" sldId="264"/>
        </pc:sldMkLst>
      </pc:sldChg>
      <pc:sldChg chg="modNotes">
        <pc:chgData name="Symetria Gongyin" userId="S::symetria@betterhealthtogether.org::f9f8eaa8-9fa1-4987-858d-55830d632483" providerId="AD" clId="Web-{74B961E3-4A7E-0CD4-39D6-1409BF6386A0}" dt="2023-01-10T07:09:24.174" v="293"/>
        <pc:sldMkLst>
          <pc:docMk/>
          <pc:sldMk cId="1523315819" sldId="265"/>
        </pc:sldMkLst>
      </pc:sldChg>
      <pc:sldChg chg="modNotes">
        <pc:chgData name="Symetria Gongyin" userId="S::symetria@betterhealthtogether.org::f9f8eaa8-9fa1-4987-858d-55830d632483" providerId="AD" clId="Web-{74B961E3-4A7E-0CD4-39D6-1409BF6386A0}" dt="2023-01-10T07:09:14.158" v="291"/>
        <pc:sldMkLst>
          <pc:docMk/>
          <pc:sldMk cId="1575481833" sldId="267"/>
        </pc:sldMkLst>
      </pc:sldChg>
      <pc:sldChg chg="ord modNotes">
        <pc:chgData name="Symetria Gongyin" userId="S::symetria@betterhealthtogether.org::f9f8eaa8-9fa1-4987-858d-55830d632483" providerId="AD" clId="Web-{74B961E3-4A7E-0CD4-39D6-1409BF6386A0}" dt="2023-01-10T07:01:22.611" v="188"/>
        <pc:sldMkLst>
          <pc:docMk/>
          <pc:sldMk cId="1018871894" sldId="268"/>
        </pc:sldMkLst>
      </pc:sldChg>
      <pc:sldChg chg="del">
        <pc:chgData name="Symetria Gongyin" userId="S::symetria@betterhealthtogether.org::f9f8eaa8-9fa1-4987-858d-55830d632483" providerId="AD" clId="Web-{74B961E3-4A7E-0CD4-39D6-1409BF6386A0}" dt="2023-01-10T07:00:37.313" v="179"/>
        <pc:sldMkLst>
          <pc:docMk/>
          <pc:sldMk cId="1002177269" sldId="269"/>
        </pc:sldMkLst>
      </pc:sldChg>
    </pc:docChg>
  </pc:docChgLst>
  <pc:docChgLst>
    <pc:chgData name="Symetria Gongyin" userId="S::symetria@betterhealthtogether.org::f9f8eaa8-9fa1-4987-858d-55830d632483" providerId="AD" clId="Web-{0061D1E7-4485-9A74-B0D6-6B1BF87217AC}"/>
    <pc:docChg chg="addSld modSld">
      <pc:chgData name="Symetria Gongyin" userId="S::symetria@betterhealthtogether.org::f9f8eaa8-9fa1-4987-858d-55830d632483" providerId="AD" clId="Web-{0061D1E7-4485-9A74-B0D6-6B1BF87217AC}" dt="2023-01-05T07:10:34.161" v="39" actId="20577"/>
      <pc:docMkLst>
        <pc:docMk/>
      </pc:docMkLst>
      <pc:sldChg chg="modSp">
        <pc:chgData name="Symetria Gongyin" userId="S::symetria@betterhealthtogether.org::f9f8eaa8-9fa1-4987-858d-55830d632483" providerId="AD" clId="Web-{0061D1E7-4485-9A74-B0D6-6B1BF87217AC}" dt="2023-01-05T07:08:03.575" v="6" actId="20577"/>
        <pc:sldMkLst>
          <pc:docMk/>
          <pc:sldMk cId="132953135" sldId="258"/>
        </pc:sldMkLst>
        <pc:spChg chg="mod">
          <ac:chgData name="Symetria Gongyin" userId="S::symetria@betterhealthtogether.org::f9f8eaa8-9fa1-4987-858d-55830d632483" providerId="AD" clId="Web-{0061D1E7-4485-9A74-B0D6-6B1BF87217AC}" dt="2023-01-05T07:08:03.575" v="6" actId="20577"/>
          <ac:spMkLst>
            <pc:docMk/>
            <pc:sldMk cId="132953135" sldId="258"/>
            <ac:spMk id="3" creationId="{89933D7A-D6C7-121B-B455-3C2723FD8DBC}"/>
          </ac:spMkLst>
        </pc:spChg>
      </pc:sldChg>
      <pc:sldChg chg="modSp">
        <pc:chgData name="Symetria Gongyin" userId="S::symetria@betterhealthtogether.org::f9f8eaa8-9fa1-4987-858d-55830d632483" providerId="AD" clId="Web-{0061D1E7-4485-9A74-B0D6-6B1BF87217AC}" dt="2023-01-05T07:08:07.575" v="12" actId="20577"/>
        <pc:sldMkLst>
          <pc:docMk/>
          <pc:sldMk cId="4110625192" sldId="260"/>
        </pc:sldMkLst>
        <pc:spChg chg="mod">
          <ac:chgData name="Symetria Gongyin" userId="S::symetria@betterhealthtogether.org::f9f8eaa8-9fa1-4987-858d-55830d632483" providerId="AD" clId="Web-{0061D1E7-4485-9A74-B0D6-6B1BF87217AC}" dt="2023-01-05T07:08:07.575" v="12" actId="20577"/>
          <ac:spMkLst>
            <pc:docMk/>
            <pc:sldMk cId="4110625192" sldId="260"/>
            <ac:spMk id="3" creationId="{89933D7A-D6C7-121B-B455-3C2723FD8DBC}"/>
          </ac:spMkLst>
        </pc:spChg>
      </pc:sldChg>
      <pc:sldChg chg="modSp">
        <pc:chgData name="Symetria Gongyin" userId="S::symetria@betterhealthtogether.org::f9f8eaa8-9fa1-4987-858d-55830d632483" providerId="AD" clId="Web-{0061D1E7-4485-9A74-B0D6-6B1BF87217AC}" dt="2023-01-05T07:10:34.161" v="39" actId="20577"/>
        <pc:sldMkLst>
          <pc:docMk/>
          <pc:sldMk cId="3270353603" sldId="261"/>
        </pc:sldMkLst>
        <pc:spChg chg="mod">
          <ac:chgData name="Symetria Gongyin" userId="S::symetria@betterhealthtogether.org::f9f8eaa8-9fa1-4987-858d-55830d632483" providerId="AD" clId="Web-{0061D1E7-4485-9A74-B0D6-6B1BF87217AC}" dt="2023-01-05T07:10:34.161" v="39" actId="20577"/>
          <ac:spMkLst>
            <pc:docMk/>
            <pc:sldMk cId="3270353603" sldId="261"/>
            <ac:spMk id="2" creationId="{96116042-5FC3-C33D-B3CE-3CB0E859A1A0}"/>
          </ac:spMkLst>
        </pc:spChg>
        <pc:spChg chg="mod">
          <ac:chgData name="Symetria Gongyin" userId="S::symetria@betterhealthtogether.org::f9f8eaa8-9fa1-4987-858d-55830d632483" providerId="AD" clId="Web-{0061D1E7-4485-9A74-B0D6-6B1BF87217AC}" dt="2023-01-05T07:08:15.263" v="17" actId="20577"/>
          <ac:spMkLst>
            <pc:docMk/>
            <pc:sldMk cId="3270353603" sldId="261"/>
            <ac:spMk id="3" creationId="{3DD5407F-D408-D392-57D8-EA13E075C603}"/>
          </ac:spMkLst>
        </pc:spChg>
      </pc:sldChg>
      <pc:sldChg chg="modSp">
        <pc:chgData name="Symetria Gongyin" userId="S::symetria@betterhealthtogether.org::f9f8eaa8-9fa1-4987-858d-55830d632483" providerId="AD" clId="Web-{0061D1E7-4485-9A74-B0D6-6B1BF87217AC}" dt="2023-01-05T07:08:20.201" v="24" actId="20577"/>
        <pc:sldMkLst>
          <pc:docMk/>
          <pc:sldMk cId="1865430873" sldId="264"/>
        </pc:sldMkLst>
        <pc:spChg chg="mod">
          <ac:chgData name="Symetria Gongyin" userId="S::symetria@betterhealthtogether.org::f9f8eaa8-9fa1-4987-858d-55830d632483" providerId="AD" clId="Web-{0061D1E7-4485-9A74-B0D6-6B1BF87217AC}" dt="2023-01-05T07:08:20.201" v="24" actId="20577"/>
          <ac:spMkLst>
            <pc:docMk/>
            <pc:sldMk cId="1865430873" sldId="264"/>
            <ac:spMk id="3" creationId="{89933D7A-D6C7-121B-B455-3C2723FD8DBC}"/>
          </ac:spMkLst>
        </pc:spChg>
      </pc:sldChg>
      <pc:sldChg chg="modSp">
        <pc:chgData name="Symetria Gongyin" userId="S::symetria@betterhealthtogether.org::f9f8eaa8-9fa1-4987-858d-55830d632483" providerId="AD" clId="Web-{0061D1E7-4485-9A74-B0D6-6B1BF87217AC}" dt="2023-01-05T07:08:29.764" v="32" actId="20577"/>
        <pc:sldMkLst>
          <pc:docMk/>
          <pc:sldMk cId="4113483915" sldId="266"/>
        </pc:sldMkLst>
        <pc:spChg chg="mod">
          <ac:chgData name="Symetria Gongyin" userId="S::symetria@betterhealthtogether.org::f9f8eaa8-9fa1-4987-858d-55830d632483" providerId="AD" clId="Web-{0061D1E7-4485-9A74-B0D6-6B1BF87217AC}" dt="2023-01-05T07:08:29.764" v="32" actId="20577"/>
          <ac:spMkLst>
            <pc:docMk/>
            <pc:sldMk cId="4113483915" sldId="266"/>
            <ac:spMk id="3" creationId="{89933D7A-D6C7-121B-B455-3C2723FD8DBC}"/>
          </ac:spMkLst>
        </pc:spChg>
      </pc:sldChg>
      <pc:sldChg chg="modSp">
        <pc:chgData name="Symetria Gongyin" userId="S::symetria@betterhealthtogether.org::f9f8eaa8-9fa1-4987-858d-55830d632483" providerId="AD" clId="Web-{0061D1E7-4485-9A74-B0D6-6B1BF87217AC}" dt="2023-01-05T07:08:24.607" v="30" actId="20577"/>
        <pc:sldMkLst>
          <pc:docMk/>
          <pc:sldMk cId="1575481833" sldId="267"/>
        </pc:sldMkLst>
        <pc:spChg chg="mod">
          <ac:chgData name="Symetria Gongyin" userId="S::symetria@betterhealthtogether.org::f9f8eaa8-9fa1-4987-858d-55830d632483" providerId="AD" clId="Web-{0061D1E7-4485-9A74-B0D6-6B1BF87217AC}" dt="2023-01-05T07:08:24.607" v="30" actId="20577"/>
          <ac:spMkLst>
            <pc:docMk/>
            <pc:sldMk cId="1575481833" sldId="267"/>
            <ac:spMk id="3" creationId="{89933D7A-D6C7-121B-B455-3C2723FD8DBC}"/>
          </ac:spMkLst>
        </pc:spChg>
      </pc:sldChg>
      <pc:sldChg chg="addSp delSp modSp add replId">
        <pc:chgData name="Symetria Gongyin" userId="S::symetria@betterhealthtogether.org::f9f8eaa8-9fa1-4987-858d-55830d632483" providerId="AD" clId="Web-{0061D1E7-4485-9A74-B0D6-6B1BF87217AC}" dt="2023-01-05T07:09:28.923" v="37" actId="20577"/>
        <pc:sldMkLst>
          <pc:docMk/>
          <pc:sldMk cId="1018871894" sldId="268"/>
        </pc:sldMkLst>
        <pc:spChg chg="mod">
          <ac:chgData name="Symetria Gongyin" userId="S::symetria@betterhealthtogether.org::f9f8eaa8-9fa1-4987-858d-55830d632483" providerId="AD" clId="Web-{0061D1E7-4485-9A74-B0D6-6B1BF87217AC}" dt="2023-01-05T07:09:28.923" v="37" actId="20577"/>
          <ac:spMkLst>
            <pc:docMk/>
            <pc:sldMk cId="1018871894" sldId="268"/>
            <ac:spMk id="2" creationId="{96116042-5FC3-C33D-B3CE-3CB0E859A1A0}"/>
          </ac:spMkLst>
        </pc:spChg>
        <pc:spChg chg="mod">
          <ac:chgData name="Symetria Gongyin" userId="S::symetria@betterhealthtogether.org::f9f8eaa8-9fa1-4987-858d-55830d632483" providerId="AD" clId="Web-{0061D1E7-4485-9A74-B0D6-6B1BF87217AC}" dt="2023-01-05T07:08:57.265" v="36"/>
          <ac:spMkLst>
            <pc:docMk/>
            <pc:sldMk cId="1018871894" sldId="268"/>
            <ac:spMk id="3" creationId="{3DD5407F-D408-D392-57D8-EA13E075C603}"/>
          </ac:spMkLst>
        </pc:spChg>
        <pc:spChg chg="add del">
          <ac:chgData name="Symetria Gongyin" userId="S::symetria@betterhealthtogether.org::f9f8eaa8-9fa1-4987-858d-55830d632483" providerId="AD" clId="Web-{0061D1E7-4485-9A74-B0D6-6B1BF87217AC}" dt="2023-01-05T07:08:57.265" v="36"/>
          <ac:spMkLst>
            <pc:docMk/>
            <pc:sldMk cId="1018871894" sldId="268"/>
            <ac:spMk id="8" creationId="{55B419A7-F817-4767-8CCB-FB0E189C4ACD}"/>
          </ac:spMkLst>
        </pc:spChg>
        <pc:spChg chg="add del">
          <ac:chgData name="Symetria Gongyin" userId="S::symetria@betterhealthtogether.org::f9f8eaa8-9fa1-4987-858d-55830d632483" providerId="AD" clId="Web-{0061D1E7-4485-9A74-B0D6-6B1BF87217AC}" dt="2023-01-05T07:08:57.265" v="36"/>
          <ac:spMkLst>
            <pc:docMk/>
            <pc:sldMk cId="1018871894" sldId="268"/>
            <ac:spMk id="12" creationId="{B3BE00DD-5F52-49B1-A83B-F2E555AC5D05}"/>
          </ac:spMkLst>
        </pc:spChg>
        <pc:spChg chg="add">
          <ac:chgData name="Symetria Gongyin" userId="S::symetria@betterhealthtogether.org::f9f8eaa8-9fa1-4987-858d-55830d632483" providerId="AD" clId="Web-{0061D1E7-4485-9A74-B0D6-6B1BF87217AC}" dt="2023-01-05T07:08:57.265" v="36"/>
          <ac:spMkLst>
            <pc:docMk/>
            <pc:sldMk cId="1018871894" sldId="268"/>
            <ac:spMk id="17" creationId="{60AA5DFF-F391-4D1C-B76E-4E130B8C98B8}"/>
          </ac:spMkLst>
        </pc:spChg>
        <pc:spChg chg="add del">
          <ac:chgData name="Symetria Gongyin" userId="S::symetria@betterhealthtogether.org::f9f8eaa8-9fa1-4987-858d-55830d632483" providerId="AD" clId="Web-{0061D1E7-4485-9A74-B0D6-6B1BF87217AC}" dt="2023-01-05T07:08:57.265" v="35"/>
          <ac:spMkLst>
            <pc:docMk/>
            <pc:sldMk cId="1018871894" sldId="268"/>
            <ac:spMk id="18" creationId="{55B419A7-F817-4767-8CCB-FB0E189C4ACD}"/>
          </ac:spMkLst>
        </pc:spChg>
        <pc:spChg chg="add">
          <ac:chgData name="Symetria Gongyin" userId="S::symetria@betterhealthtogether.org::f9f8eaa8-9fa1-4987-858d-55830d632483" providerId="AD" clId="Web-{0061D1E7-4485-9A74-B0D6-6B1BF87217AC}" dt="2023-01-05T07:08:57.265" v="36"/>
          <ac:spMkLst>
            <pc:docMk/>
            <pc:sldMk cId="1018871894" sldId="268"/>
            <ac:spMk id="19" creationId="{3570BDE2-3A2A-4B48-9B39-C9C6FBB0A5EC}"/>
          </ac:spMkLst>
        </pc:spChg>
        <pc:spChg chg="add">
          <ac:chgData name="Symetria Gongyin" userId="S::symetria@betterhealthtogether.org::f9f8eaa8-9fa1-4987-858d-55830d632483" providerId="AD" clId="Web-{0061D1E7-4485-9A74-B0D6-6B1BF87217AC}" dt="2023-01-05T07:08:57.265" v="36"/>
          <ac:spMkLst>
            <pc:docMk/>
            <pc:sldMk cId="1018871894" sldId="268"/>
            <ac:spMk id="21" creationId="{591326CA-698F-4F50-A3B5-4A709B6A12AC}"/>
          </ac:spMkLst>
        </pc:spChg>
        <pc:spChg chg="add del">
          <ac:chgData name="Symetria Gongyin" userId="S::symetria@betterhealthtogether.org::f9f8eaa8-9fa1-4987-858d-55830d632483" providerId="AD" clId="Web-{0061D1E7-4485-9A74-B0D6-6B1BF87217AC}" dt="2023-01-05T07:08:57.265" v="35"/>
          <ac:spMkLst>
            <pc:docMk/>
            <pc:sldMk cId="1018871894" sldId="268"/>
            <ac:spMk id="22" creationId="{7021D92D-08FF-45A6-9109-AC9462C7E8E3}"/>
          </ac:spMkLst>
        </pc:spChg>
        <pc:picChg chg="add del">
          <ac:chgData name="Symetria Gongyin" userId="S::symetria@betterhealthtogether.org::f9f8eaa8-9fa1-4987-858d-55830d632483" providerId="AD" clId="Web-{0061D1E7-4485-9A74-B0D6-6B1BF87217AC}" dt="2023-01-05T07:08:57.265" v="35"/>
          <ac:picMkLst>
            <pc:docMk/>
            <pc:sldMk cId="1018871894" sldId="268"/>
            <ac:picMk id="14" creationId="{B236D9C3-8918-4714-3D3E-254994BCC2A3}"/>
          </ac:picMkLst>
        </pc:picChg>
        <pc:cxnChg chg="add del">
          <ac:chgData name="Symetria Gongyin" userId="S::symetria@betterhealthtogether.org::f9f8eaa8-9fa1-4987-858d-55830d632483" providerId="AD" clId="Web-{0061D1E7-4485-9A74-B0D6-6B1BF87217AC}" dt="2023-01-05T07:08:57.265" v="36"/>
          <ac:cxnSpMkLst>
            <pc:docMk/>
            <pc:sldMk cId="1018871894" sldId="268"/>
            <ac:cxnSpMk id="10" creationId="{DE3FB7FD-3883-4AFF-8349-2E3BBDA714EA}"/>
          </ac:cxnSpMkLst>
        </pc:cxnChg>
        <pc:cxnChg chg="add del">
          <ac:chgData name="Symetria Gongyin" userId="S::symetria@betterhealthtogether.org::f9f8eaa8-9fa1-4987-858d-55830d632483" providerId="AD" clId="Web-{0061D1E7-4485-9A74-B0D6-6B1BF87217AC}" dt="2023-01-05T07:08:57.265" v="35"/>
          <ac:cxnSpMkLst>
            <pc:docMk/>
            <pc:sldMk cId="1018871894" sldId="268"/>
            <ac:cxnSpMk id="20" creationId="{D81E42A3-743C-4C15-9DA8-93AA9AEBFB17}"/>
          </ac:cxnSpMkLst>
        </pc:cxnChg>
      </pc:sldChg>
    </pc:docChg>
  </pc:docChgLst>
  <pc:docChgLst>
    <pc:chgData name="Symetria Gongyin" userId="S::symetria@betterhealthtogether.org::f9f8eaa8-9fa1-4987-858d-55830d632483" providerId="AD" clId="Web-{735CEB27-3496-BC65-DD07-53E5D4BE3D87}"/>
    <pc:docChg chg="addSld delSld modSld sldOrd addMainMaster delMainMaster">
      <pc:chgData name="Symetria Gongyin" userId="S::symetria@betterhealthtogether.org::f9f8eaa8-9fa1-4987-858d-55830d632483" providerId="AD" clId="Web-{735CEB27-3496-BC65-DD07-53E5D4BE3D87}" dt="2023-01-05T07:32:01.143" v="406"/>
      <pc:docMkLst>
        <pc:docMk/>
      </pc:docMkLst>
      <pc:sldChg chg="addSp delSp modSp mod setBg modClrScheme chgLayout">
        <pc:chgData name="Symetria Gongyin" userId="S::symetria@betterhealthtogether.org::f9f8eaa8-9fa1-4987-858d-55830d632483" providerId="AD" clId="Web-{735CEB27-3496-BC65-DD07-53E5D4BE3D87}" dt="2023-01-05T06:54:53.865" v="365"/>
        <pc:sldMkLst>
          <pc:docMk/>
          <pc:sldMk cId="109857222" sldId="256"/>
        </pc:sldMkLst>
        <pc:spChg chg="mod">
          <ac:chgData name="Symetria Gongyin" userId="S::symetria@betterhealthtogether.org::f9f8eaa8-9fa1-4987-858d-55830d632483" providerId="AD" clId="Web-{735CEB27-3496-BC65-DD07-53E5D4BE3D87}" dt="2023-01-05T06:44:49.376" v="296" actId="20577"/>
          <ac:spMkLst>
            <pc:docMk/>
            <pc:sldMk cId="109857222" sldId="256"/>
            <ac:spMk id="2" creationId="{00000000-0000-0000-0000-000000000000}"/>
          </ac:spMkLst>
        </pc:spChg>
        <pc:spChg chg="mod">
          <ac:chgData name="Symetria Gongyin" userId="S::symetria@betterhealthtogether.org::f9f8eaa8-9fa1-4987-858d-55830d632483" providerId="AD" clId="Web-{735CEB27-3496-BC65-DD07-53E5D4BE3D87}" dt="2023-01-05T06:32:30.570" v="96" actId="20577"/>
          <ac:spMkLst>
            <pc:docMk/>
            <pc:sldMk cId="109857222" sldId="256"/>
            <ac:spMk id="3" creationId="{00000000-0000-0000-0000-000000000000}"/>
          </ac:spMkLst>
        </pc:spChg>
        <pc:spChg chg="add mod">
          <ac:chgData name="Symetria Gongyin" userId="S::symetria@betterhealthtogether.org::f9f8eaa8-9fa1-4987-858d-55830d632483" providerId="AD" clId="Web-{735CEB27-3496-BC65-DD07-53E5D4BE3D87}" dt="2023-01-05T06:54:53.865" v="365"/>
          <ac:spMkLst>
            <pc:docMk/>
            <pc:sldMk cId="109857222" sldId="256"/>
            <ac:spMk id="5" creationId="{C02B1B9B-DADC-4549-05CF-BDAD338D378D}"/>
          </ac:spMkLst>
        </pc:spChg>
        <pc:spChg chg="add del">
          <ac:chgData name="Symetria Gongyin" userId="S::symetria@betterhealthtogether.org::f9f8eaa8-9fa1-4987-858d-55830d632483" providerId="AD" clId="Web-{735CEB27-3496-BC65-DD07-53E5D4BE3D87}" dt="2023-01-05T06:22:47.550" v="3"/>
          <ac:spMkLst>
            <pc:docMk/>
            <pc:sldMk cId="109857222" sldId="256"/>
            <ac:spMk id="9" creationId="{F619DE0E-F039-443E-AF60-E4B6AA72D29F}"/>
          </ac:spMkLst>
        </pc:spChg>
        <pc:spChg chg="add del">
          <ac:chgData name="Symetria Gongyin" userId="S::symetria@betterhealthtogether.org::f9f8eaa8-9fa1-4987-858d-55830d632483" providerId="AD" clId="Web-{735CEB27-3496-BC65-DD07-53E5D4BE3D87}" dt="2023-01-05T06:22:47.550" v="3"/>
          <ac:spMkLst>
            <pc:docMk/>
            <pc:sldMk cId="109857222" sldId="256"/>
            <ac:spMk id="11" creationId="{AA065953-3D69-4CD4-80C3-DF10DEB4C761}"/>
          </ac:spMkLst>
        </pc:spChg>
        <pc:spChg chg="add del">
          <ac:chgData name="Symetria Gongyin" userId="S::symetria@betterhealthtogether.org::f9f8eaa8-9fa1-4987-858d-55830d632483" providerId="AD" clId="Web-{735CEB27-3496-BC65-DD07-53E5D4BE3D87}" dt="2023-01-05T06:22:47.550" v="3"/>
          <ac:spMkLst>
            <pc:docMk/>
            <pc:sldMk cId="109857222" sldId="256"/>
            <ac:spMk id="13" creationId="{2AB36DB5-F10D-4EDB-87E2-ECB9301FFC62}"/>
          </ac:spMkLst>
        </pc:spChg>
        <pc:spChg chg="add del">
          <ac:chgData name="Symetria Gongyin" userId="S::symetria@betterhealthtogether.org::f9f8eaa8-9fa1-4987-858d-55830d632483" providerId="AD" clId="Web-{735CEB27-3496-BC65-DD07-53E5D4BE3D87}" dt="2023-01-05T06:22:47.550" v="3"/>
          <ac:spMkLst>
            <pc:docMk/>
            <pc:sldMk cId="109857222" sldId="256"/>
            <ac:spMk id="15" creationId="{446F195D-95DC-419E-BBC1-E2B601A6067B}"/>
          </ac:spMkLst>
        </pc:spChg>
        <pc:spChg chg="add del">
          <ac:chgData name="Symetria Gongyin" userId="S::symetria@betterhealthtogether.org::f9f8eaa8-9fa1-4987-858d-55830d632483" providerId="AD" clId="Web-{735CEB27-3496-BC65-DD07-53E5D4BE3D87}" dt="2023-01-05T06:22:47.550" v="3"/>
          <ac:spMkLst>
            <pc:docMk/>
            <pc:sldMk cId="109857222" sldId="256"/>
            <ac:spMk id="17" creationId="{55993D72-5628-4E5E-BB9F-96066414EEFD}"/>
          </ac:spMkLst>
        </pc:spChg>
        <pc:spChg chg="add del">
          <ac:chgData name="Symetria Gongyin" userId="S::symetria@betterhealthtogether.org::f9f8eaa8-9fa1-4987-858d-55830d632483" providerId="AD" clId="Web-{735CEB27-3496-BC65-DD07-53E5D4BE3D87}" dt="2023-01-05T06:22:47.503" v="2"/>
          <ac:spMkLst>
            <pc:docMk/>
            <pc:sldMk cId="109857222" sldId="256"/>
            <ac:spMk id="22" creationId="{8C790BE2-4E4F-4AAF-81A2-4A6F4885EBE6}"/>
          </ac:spMkLst>
        </pc:spChg>
        <pc:spChg chg="add del">
          <ac:chgData name="Symetria Gongyin" userId="S::symetria@betterhealthtogether.org::f9f8eaa8-9fa1-4987-858d-55830d632483" providerId="AD" clId="Web-{735CEB27-3496-BC65-DD07-53E5D4BE3D87}" dt="2023-01-05T06:22:47.503" v="2"/>
          <ac:spMkLst>
            <pc:docMk/>
            <pc:sldMk cId="109857222" sldId="256"/>
            <ac:spMk id="24" creationId="{D28B54C3-B57B-472A-B96E-1FCB67093DC2}"/>
          </ac:spMkLst>
        </pc:spChg>
        <pc:spChg chg="add del">
          <ac:chgData name="Symetria Gongyin" userId="S::symetria@betterhealthtogether.org::f9f8eaa8-9fa1-4987-858d-55830d632483" providerId="AD" clId="Web-{735CEB27-3496-BC65-DD07-53E5D4BE3D87}" dt="2023-01-05T06:22:47.503" v="2"/>
          <ac:spMkLst>
            <pc:docMk/>
            <pc:sldMk cId="109857222" sldId="256"/>
            <ac:spMk id="26" creationId="{7DB3C429-F8DA-49B9-AF84-21996FCF78B5}"/>
          </ac:spMkLst>
        </pc:spChg>
        <pc:spChg chg="add del">
          <ac:chgData name="Symetria Gongyin" userId="S::symetria@betterhealthtogether.org::f9f8eaa8-9fa1-4987-858d-55830d632483" providerId="AD" clId="Web-{735CEB27-3496-BC65-DD07-53E5D4BE3D87}" dt="2023-01-05T06:22:47.503" v="2"/>
          <ac:spMkLst>
            <pc:docMk/>
            <pc:sldMk cId="109857222" sldId="256"/>
            <ac:spMk id="28" creationId="{C4C9F2B0-1044-46EB-8AEB-C3BFFDE6C2CC}"/>
          </ac:spMkLst>
        </pc:spChg>
        <pc:spChg chg="add del">
          <ac:chgData name="Symetria Gongyin" userId="S::symetria@betterhealthtogether.org::f9f8eaa8-9fa1-4987-858d-55830d632483" providerId="AD" clId="Web-{735CEB27-3496-BC65-DD07-53E5D4BE3D87}" dt="2023-01-05T06:22:47.503" v="2"/>
          <ac:spMkLst>
            <pc:docMk/>
            <pc:sldMk cId="109857222" sldId="256"/>
            <ac:spMk id="30" creationId="{32B3ACB3-D689-442E-8A40-8680B0FEB8A2}"/>
          </ac:spMkLst>
        </pc:spChg>
        <pc:spChg chg="add">
          <ac:chgData name="Symetria Gongyin" userId="S::symetria@betterhealthtogether.org::f9f8eaa8-9fa1-4987-858d-55830d632483" providerId="AD" clId="Web-{735CEB27-3496-BC65-DD07-53E5D4BE3D87}" dt="2023-01-05T06:22:47.550" v="3"/>
          <ac:spMkLst>
            <pc:docMk/>
            <pc:sldMk cId="109857222" sldId="256"/>
            <ac:spMk id="32" creationId="{55B419A7-F817-4767-8CCB-FB0E189C4ACD}"/>
          </ac:spMkLst>
        </pc:spChg>
        <pc:spChg chg="add">
          <ac:chgData name="Symetria Gongyin" userId="S::symetria@betterhealthtogether.org::f9f8eaa8-9fa1-4987-858d-55830d632483" providerId="AD" clId="Web-{735CEB27-3496-BC65-DD07-53E5D4BE3D87}" dt="2023-01-05T06:22:47.550" v="3"/>
          <ac:spMkLst>
            <pc:docMk/>
            <pc:sldMk cId="109857222" sldId="256"/>
            <ac:spMk id="34" creationId="{ADA271CD-3011-4A05-B4A3-80F1794684F2}"/>
          </ac:spMkLst>
        </pc:spChg>
        <pc:picChg chg="add mod">
          <ac:chgData name="Symetria Gongyin" userId="S::symetria@betterhealthtogether.org::f9f8eaa8-9fa1-4987-858d-55830d632483" providerId="AD" clId="Web-{735CEB27-3496-BC65-DD07-53E5D4BE3D87}" dt="2023-01-05T06:22:47.550" v="3"/>
          <ac:picMkLst>
            <pc:docMk/>
            <pc:sldMk cId="109857222" sldId="256"/>
            <ac:picMk id="4" creationId="{978F844C-9148-41C8-1DF8-FC07635FF9A1}"/>
          </ac:picMkLst>
        </pc:picChg>
        <pc:cxnChg chg="add">
          <ac:chgData name="Symetria Gongyin" userId="S::symetria@betterhealthtogether.org::f9f8eaa8-9fa1-4987-858d-55830d632483" providerId="AD" clId="Web-{735CEB27-3496-BC65-DD07-53E5D4BE3D87}" dt="2023-01-05T06:22:47.550" v="3"/>
          <ac:cxnSpMkLst>
            <pc:docMk/>
            <pc:sldMk cId="109857222" sldId="256"/>
            <ac:cxnSpMk id="33" creationId="{E3B95BE3-D5B2-4F38-9A01-17866C9FBA6E}"/>
          </ac:cxnSpMkLst>
        </pc:cxnChg>
      </pc:sldChg>
      <pc:sldChg chg="modSp new del">
        <pc:chgData name="Symetria Gongyin" userId="S::symetria@betterhealthtogether.org::f9f8eaa8-9fa1-4987-858d-55830d632483" providerId="AD" clId="Web-{735CEB27-3496-BC65-DD07-53E5D4BE3D87}" dt="2023-01-05T06:23:47.099" v="9"/>
        <pc:sldMkLst>
          <pc:docMk/>
          <pc:sldMk cId="1260008115" sldId="257"/>
        </pc:sldMkLst>
        <pc:spChg chg="mod">
          <ac:chgData name="Symetria Gongyin" userId="S::symetria@betterhealthtogether.org::f9f8eaa8-9fa1-4987-858d-55830d632483" providerId="AD" clId="Web-{735CEB27-3496-BC65-DD07-53E5D4BE3D87}" dt="2023-01-05T06:23:06.957" v="7" actId="20577"/>
          <ac:spMkLst>
            <pc:docMk/>
            <pc:sldMk cId="1260008115" sldId="257"/>
            <ac:spMk id="2" creationId="{7EBEBECE-C581-D034-BA47-FE34D3680CBF}"/>
          </ac:spMkLst>
        </pc:spChg>
        <pc:spChg chg="mod">
          <ac:chgData name="Symetria Gongyin" userId="S::symetria@betterhealthtogether.org::f9f8eaa8-9fa1-4987-858d-55830d632483" providerId="AD" clId="Web-{735CEB27-3496-BC65-DD07-53E5D4BE3D87}" dt="2023-01-05T06:23:04.551" v="6" actId="20577"/>
          <ac:spMkLst>
            <pc:docMk/>
            <pc:sldMk cId="1260008115" sldId="257"/>
            <ac:spMk id="3" creationId="{79B4CABE-4BA9-BB0F-EF63-88020144C85F}"/>
          </ac:spMkLst>
        </pc:spChg>
      </pc:sldChg>
      <pc:sldChg chg="addSp modSp new mod setBg modNotes">
        <pc:chgData name="Symetria Gongyin" userId="S::symetria@betterhealthtogether.org::f9f8eaa8-9fa1-4987-858d-55830d632483" providerId="AD" clId="Web-{735CEB27-3496-BC65-DD07-53E5D4BE3D87}" dt="2023-01-05T07:22:14.373" v="384"/>
        <pc:sldMkLst>
          <pc:docMk/>
          <pc:sldMk cId="132953135" sldId="258"/>
        </pc:sldMkLst>
        <pc:spChg chg="mod">
          <ac:chgData name="Symetria Gongyin" userId="S::symetria@betterhealthtogether.org::f9f8eaa8-9fa1-4987-858d-55830d632483" providerId="AD" clId="Web-{735CEB27-3496-BC65-DD07-53E5D4BE3D87}" dt="2023-01-05T06:32:58.555" v="101" actId="20577"/>
          <ac:spMkLst>
            <pc:docMk/>
            <pc:sldMk cId="132953135" sldId="258"/>
            <ac:spMk id="2" creationId="{4445EA5B-C479-7373-C067-BE82275D660C}"/>
          </ac:spMkLst>
        </pc:spChg>
        <pc:spChg chg="mod">
          <ac:chgData name="Symetria Gongyin" userId="S::symetria@betterhealthtogether.org::f9f8eaa8-9fa1-4987-858d-55830d632483" providerId="AD" clId="Web-{735CEB27-3496-BC65-DD07-53E5D4BE3D87}" dt="2023-01-05T06:44:57.673" v="299" actId="20577"/>
          <ac:spMkLst>
            <pc:docMk/>
            <pc:sldMk cId="132953135" sldId="258"/>
            <ac:spMk id="3" creationId="{89933D7A-D6C7-121B-B455-3C2723FD8DBC}"/>
          </ac:spMkLst>
        </pc:spChg>
        <pc:spChg chg="add mod">
          <ac:chgData name="Symetria Gongyin" userId="S::symetria@betterhealthtogether.org::f9f8eaa8-9fa1-4987-858d-55830d632483" providerId="AD" clId="Web-{735CEB27-3496-BC65-DD07-53E5D4BE3D87}" dt="2023-01-05T06:54:46.615" v="364"/>
          <ac:spMkLst>
            <pc:docMk/>
            <pc:sldMk cId="132953135" sldId="258"/>
            <ac:spMk id="5" creationId="{9121B816-AC24-402E-71AA-A45B0ECFE7FA}"/>
          </ac:spMkLst>
        </pc:spChg>
        <pc:spChg chg="add">
          <ac:chgData name="Symetria Gongyin" userId="S::symetria@betterhealthtogether.org::f9f8eaa8-9fa1-4987-858d-55830d632483" providerId="AD" clId="Web-{735CEB27-3496-BC65-DD07-53E5D4BE3D87}" dt="2023-01-05T06:24:05.694" v="12"/>
          <ac:spMkLst>
            <pc:docMk/>
            <pc:sldMk cId="132953135" sldId="258"/>
            <ac:spMk id="8" creationId="{C5176844-69C3-4F79-BE38-EA5BDDF4FEA4}"/>
          </ac:spMkLst>
        </pc:spChg>
        <pc:spChg chg="add">
          <ac:chgData name="Symetria Gongyin" userId="S::symetria@betterhealthtogether.org::f9f8eaa8-9fa1-4987-858d-55830d632483" providerId="AD" clId="Web-{735CEB27-3496-BC65-DD07-53E5D4BE3D87}" dt="2023-01-05T06:24:05.694" v="12"/>
          <ac:spMkLst>
            <pc:docMk/>
            <pc:sldMk cId="132953135" sldId="258"/>
            <ac:spMk id="10" creationId="{1CF1AAE4-D0BC-430F-A613-7BBAAECA0C2D}"/>
          </ac:spMkLst>
        </pc:spChg>
        <pc:spChg chg="add">
          <ac:chgData name="Symetria Gongyin" userId="S::symetria@betterhealthtogether.org::f9f8eaa8-9fa1-4987-858d-55830d632483" providerId="AD" clId="Web-{735CEB27-3496-BC65-DD07-53E5D4BE3D87}" dt="2023-01-05T06:24:05.694" v="12"/>
          <ac:spMkLst>
            <pc:docMk/>
            <pc:sldMk cId="132953135" sldId="258"/>
            <ac:spMk id="12" creationId="{A101E513-AF74-4E9D-A31F-99664250722D}"/>
          </ac:spMkLst>
        </pc:spChg>
      </pc:sldChg>
      <pc:sldChg chg="addSp modSp add mod ord replId setBg modNotes">
        <pc:chgData name="Symetria Gongyin" userId="S::symetria@betterhealthtogether.org::f9f8eaa8-9fa1-4987-858d-55830d632483" providerId="AD" clId="Web-{735CEB27-3496-BC65-DD07-53E5D4BE3D87}" dt="2023-01-05T07:21:59.357" v="382"/>
        <pc:sldMkLst>
          <pc:docMk/>
          <pc:sldMk cId="3379394282" sldId="259"/>
        </pc:sldMkLst>
        <pc:spChg chg="mod">
          <ac:chgData name="Symetria Gongyin" userId="S::symetria@betterhealthtogether.org::f9f8eaa8-9fa1-4987-858d-55830d632483" providerId="AD" clId="Web-{735CEB27-3496-BC65-DD07-53E5D4BE3D87}" dt="2023-01-05T06:33:18.306" v="108" actId="20577"/>
          <ac:spMkLst>
            <pc:docMk/>
            <pc:sldMk cId="3379394282" sldId="259"/>
            <ac:spMk id="2" creationId="{4445EA5B-C479-7373-C067-BE82275D660C}"/>
          </ac:spMkLst>
        </pc:spChg>
        <pc:spChg chg="mod">
          <ac:chgData name="Symetria Gongyin" userId="S::symetria@betterhealthtogether.org::f9f8eaa8-9fa1-4987-858d-55830d632483" providerId="AD" clId="Web-{735CEB27-3496-BC65-DD07-53E5D4BE3D87}" dt="2023-01-05T06:36:30.797" v="229" actId="20577"/>
          <ac:spMkLst>
            <pc:docMk/>
            <pc:sldMk cId="3379394282" sldId="259"/>
            <ac:spMk id="3" creationId="{89933D7A-D6C7-121B-B455-3C2723FD8DBC}"/>
          </ac:spMkLst>
        </pc:spChg>
        <pc:spChg chg="add mod">
          <ac:chgData name="Symetria Gongyin" userId="S::symetria@betterhealthtogether.org::f9f8eaa8-9fa1-4987-858d-55830d632483" providerId="AD" clId="Web-{735CEB27-3496-BC65-DD07-53E5D4BE3D87}" dt="2023-01-05T06:53:54.941" v="355"/>
          <ac:spMkLst>
            <pc:docMk/>
            <pc:sldMk cId="3379394282" sldId="259"/>
            <ac:spMk id="5" creationId="{D170FDBD-BCC5-8340-78C7-580E8347D7FE}"/>
          </ac:spMkLst>
        </pc:spChg>
        <pc:spChg chg="add">
          <ac:chgData name="Symetria Gongyin" userId="S::symetria@betterhealthtogether.org::f9f8eaa8-9fa1-4987-858d-55830d632483" providerId="AD" clId="Web-{735CEB27-3496-BC65-DD07-53E5D4BE3D87}" dt="2023-01-05T06:24:15.897" v="13"/>
          <ac:spMkLst>
            <pc:docMk/>
            <pc:sldMk cId="3379394282" sldId="259"/>
            <ac:spMk id="8" creationId="{C5176844-69C3-4F79-BE38-EA5BDDF4FEA4}"/>
          </ac:spMkLst>
        </pc:spChg>
        <pc:spChg chg="add">
          <ac:chgData name="Symetria Gongyin" userId="S::symetria@betterhealthtogether.org::f9f8eaa8-9fa1-4987-858d-55830d632483" providerId="AD" clId="Web-{735CEB27-3496-BC65-DD07-53E5D4BE3D87}" dt="2023-01-05T06:24:15.897" v="13"/>
          <ac:spMkLst>
            <pc:docMk/>
            <pc:sldMk cId="3379394282" sldId="259"/>
            <ac:spMk id="12" creationId="{A101E513-AF74-4E9D-A31F-99664250722D}"/>
          </ac:spMkLst>
        </pc:spChg>
        <pc:cxnChg chg="add">
          <ac:chgData name="Symetria Gongyin" userId="S::symetria@betterhealthtogether.org::f9f8eaa8-9fa1-4987-858d-55830d632483" providerId="AD" clId="Web-{735CEB27-3496-BC65-DD07-53E5D4BE3D87}" dt="2023-01-05T06:24:15.897" v="13"/>
          <ac:cxnSpMkLst>
            <pc:docMk/>
            <pc:sldMk cId="3379394282" sldId="259"/>
            <ac:cxnSpMk id="10" creationId="{C629AF8A-C09C-4B6F-B505-26D1FD0FBE5E}"/>
          </ac:cxnSpMkLst>
        </pc:cxnChg>
      </pc:sldChg>
      <pc:sldChg chg="addSp delSp modSp add mod replId setBg modNotes">
        <pc:chgData name="Symetria Gongyin" userId="S::symetria@betterhealthtogether.org::f9f8eaa8-9fa1-4987-858d-55830d632483" providerId="AD" clId="Web-{735CEB27-3496-BC65-DD07-53E5D4BE3D87}" dt="2023-01-05T07:23:12.891" v="388"/>
        <pc:sldMkLst>
          <pc:docMk/>
          <pc:sldMk cId="4110625192" sldId="260"/>
        </pc:sldMkLst>
        <pc:spChg chg="mod">
          <ac:chgData name="Symetria Gongyin" userId="S::symetria@betterhealthtogether.org::f9f8eaa8-9fa1-4987-858d-55830d632483" providerId="AD" clId="Web-{735CEB27-3496-BC65-DD07-53E5D4BE3D87}" dt="2023-01-05T06:39:59.351" v="265"/>
          <ac:spMkLst>
            <pc:docMk/>
            <pc:sldMk cId="4110625192" sldId="260"/>
            <ac:spMk id="2" creationId="{4445EA5B-C479-7373-C067-BE82275D660C}"/>
          </ac:spMkLst>
        </pc:spChg>
        <pc:spChg chg="mod">
          <ac:chgData name="Symetria Gongyin" userId="S::symetria@betterhealthtogether.org::f9f8eaa8-9fa1-4987-858d-55830d632483" providerId="AD" clId="Web-{735CEB27-3496-BC65-DD07-53E5D4BE3D87}" dt="2023-01-05T06:39:59.351" v="265"/>
          <ac:spMkLst>
            <pc:docMk/>
            <pc:sldMk cId="4110625192" sldId="260"/>
            <ac:spMk id="3" creationId="{89933D7A-D6C7-121B-B455-3C2723FD8DBC}"/>
          </ac:spMkLst>
        </pc:spChg>
        <pc:spChg chg="add del mod">
          <ac:chgData name="Symetria Gongyin" userId="S::symetria@betterhealthtogether.org::f9f8eaa8-9fa1-4987-858d-55830d632483" providerId="AD" clId="Web-{735CEB27-3496-BC65-DD07-53E5D4BE3D87}" dt="2023-01-05T06:54:32.177" v="362"/>
          <ac:spMkLst>
            <pc:docMk/>
            <pc:sldMk cId="4110625192" sldId="260"/>
            <ac:spMk id="5" creationId="{0D98ECA4-AE8D-DE7D-52E7-24C24C7178D4}"/>
          </ac:spMkLst>
        </pc:spChg>
        <pc:spChg chg="add mod">
          <ac:chgData name="Symetria Gongyin" userId="S::symetria@betterhealthtogether.org::f9f8eaa8-9fa1-4987-858d-55830d632483" providerId="AD" clId="Web-{735CEB27-3496-BC65-DD07-53E5D4BE3D87}" dt="2023-01-05T06:55:12.053" v="368" actId="20577"/>
          <ac:spMkLst>
            <pc:docMk/>
            <pc:sldMk cId="4110625192" sldId="260"/>
            <ac:spMk id="7" creationId="{20F482FE-BD15-3269-5F13-C3848AE5FD0E}"/>
          </ac:spMkLst>
        </pc:spChg>
        <pc:spChg chg="add del">
          <ac:chgData name="Symetria Gongyin" userId="S::symetria@betterhealthtogether.org::f9f8eaa8-9fa1-4987-858d-55830d632483" providerId="AD" clId="Web-{735CEB27-3496-BC65-DD07-53E5D4BE3D87}" dt="2023-01-05T06:24:25.241" v="15"/>
          <ac:spMkLst>
            <pc:docMk/>
            <pc:sldMk cId="4110625192" sldId="260"/>
            <ac:spMk id="8" creationId="{C5176844-69C3-4F79-BE38-EA5BDDF4FEA4}"/>
          </ac:spMkLst>
        </pc:spChg>
        <pc:spChg chg="add del">
          <ac:chgData name="Symetria Gongyin" userId="S::symetria@betterhealthtogether.org::f9f8eaa8-9fa1-4987-858d-55830d632483" providerId="AD" clId="Web-{735CEB27-3496-BC65-DD07-53E5D4BE3D87}" dt="2023-01-05T06:24:25.241" v="15"/>
          <ac:spMkLst>
            <pc:docMk/>
            <pc:sldMk cId="4110625192" sldId="260"/>
            <ac:spMk id="12" creationId="{A101E513-AF74-4E9D-A31F-99664250722D}"/>
          </ac:spMkLst>
        </pc:spChg>
        <pc:spChg chg="add del">
          <ac:chgData name="Symetria Gongyin" userId="S::symetria@betterhealthtogether.org::f9f8eaa8-9fa1-4987-858d-55830d632483" providerId="AD" clId="Web-{735CEB27-3496-BC65-DD07-53E5D4BE3D87}" dt="2023-01-05T06:39:59.351" v="265"/>
          <ac:spMkLst>
            <pc:docMk/>
            <pc:sldMk cId="4110625192" sldId="260"/>
            <ac:spMk id="14" creationId="{C5176844-69C3-4F79-BE38-EA5BDDF4FEA4}"/>
          </ac:spMkLst>
        </pc:spChg>
        <pc:spChg chg="add del">
          <ac:chgData name="Symetria Gongyin" userId="S::symetria@betterhealthtogether.org::f9f8eaa8-9fa1-4987-858d-55830d632483" providerId="AD" clId="Web-{735CEB27-3496-BC65-DD07-53E5D4BE3D87}" dt="2023-01-05T06:39:59.351" v="265"/>
          <ac:spMkLst>
            <pc:docMk/>
            <pc:sldMk cId="4110625192" sldId="260"/>
            <ac:spMk id="16" creationId="{A101E513-AF74-4E9D-A31F-99664250722D}"/>
          </ac:spMkLst>
        </pc:spChg>
        <pc:spChg chg="add">
          <ac:chgData name="Symetria Gongyin" userId="S::symetria@betterhealthtogether.org::f9f8eaa8-9fa1-4987-858d-55830d632483" providerId="AD" clId="Web-{735CEB27-3496-BC65-DD07-53E5D4BE3D87}" dt="2023-01-05T06:39:59.351" v="265"/>
          <ac:spMkLst>
            <pc:docMk/>
            <pc:sldMk cId="4110625192" sldId="260"/>
            <ac:spMk id="21" creationId="{C5176844-69C3-4F79-BE38-EA5BDDF4FEA4}"/>
          </ac:spMkLst>
        </pc:spChg>
        <pc:spChg chg="add">
          <ac:chgData name="Symetria Gongyin" userId="S::symetria@betterhealthtogether.org::f9f8eaa8-9fa1-4987-858d-55830d632483" providerId="AD" clId="Web-{735CEB27-3496-BC65-DD07-53E5D4BE3D87}" dt="2023-01-05T06:39:59.351" v="265"/>
          <ac:spMkLst>
            <pc:docMk/>
            <pc:sldMk cId="4110625192" sldId="260"/>
            <ac:spMk id="25" creationId="{A101E513-AF74-4E9D-A31F-99664250722D}"/>
          </ac:spMkLst>
        </pc:spChg>
        <pc:cxnChg chg="add del">
          <ac:chgData name="Symetria Gongyin" userId="S::symetria@betterhealthtogether.org::f9f8eaa8-9fa1-4987-858d-55830d632483" providerId="AD" clId="Web-{735CEB27-3496-BC65-DD07-53E5D4BE3D87}" dt="2023-01-05T06:24:25.241" v="15"/>
          <ac:cxnSpMkLst>
            <pc:docMk/>
            <pc:sldMk cId="4110625192" sldId="260"/>
            <ac:cxnSpMk id="10" creationId="{9B48AD50-150E-4FA4-8FE8-46E49677D51E}"/>
          </ac:cxnSpMkLst>
        </pc:cxnChg>
        <pc:cxnChg chg="add del">
          <ac:chgData name="Symetria Gongyin" userId="S::symetria@betterhealthtogether.org::f9f8eaa8-9fa1-4987-858d-55830d632483" providerId="AD" clId="Web-{735CEB27-3496-BC65-DD07-53E5D4BE3D87}" dt="2023-01-05T06:39:59.351" v="265"/>
          <ac:cxnSpMkLst>
            <pc:docMk/>
            <pc:sldMk cId="4110625192" sldId="260"/>
            <ac:cxnSpMk id="15" creationId="{33862825-C012-4895-A17E-F3D1F62D89DD}"/>
          </ac:cxnSpMkLst>
        </pc:cxnChg>
        <pc:cxnChg chg="add">
          <ac:chgData name="Symetria Gongyin" userId="S::symetria@betterhealthtogether.org::f9f8eaa8-9fa1-4987-858d-55830d632483" providerId="AD" clId="Web-{735CEB27-3496-BC65-DD07-53E5D4BE3D87}" dt="2023-01-05T06:39:59.351" v="265"/>
          <ac:cxnSpMkLst>
            <pc:docMk/>
            <pc:sldMk cId="4110625192" sldId="260"/>
            <ac:cxnSpMk id="23" creationId="{AEF97C72-3F89-4F0A-9629-01818B389CF0}"/>
          </ac:cxnSpMkLst>
        </pc:cxnChg>
      </pc:sldChg>
      <pc:sldChg chg="new del">
        <pc:chgData name="Symetria Gongyin" userId="S::symetria@betterhealthtogether.org::f9f8eaa8-9fa1-4987-858d-55830d632483" providerId="AD" clId="Web-{735CEB27-3496-BC65-DD07-53E5D4BE3D87}" dt="2023-01-05T06:24:57.789" v="19"/>
        <pc:sldMkLst>
          <pc:docMk/>
          <pc:sldMk cId="856873004" sldId="261"/>
        </pc:sldMkLst>
      </pc:sldChg>
      <pc:sldChg chg="new del">
        <pc:chgData name="Symetria Gongyin" userId="S::symetria@betterhealthtogether.org::f9f8eaa8-9fa1-4987-858d-55830d632483" providerId="AD" clId="Web-{735CEB27-3496-BC65-DD07-53E5D4BE3D87}" dt="2023-01-05T06:25:23.134" v="21"/>
        <pc:sldMkLst>
          <pc:docMk/>
          <pc:sldMk cId="1401763141" sldId="261"/>
        </pc:sldMkLst>
      </pc:sldChg>
      <pc:sldChg chg="addSp modSp new mod ord setBg">
        <pc:chgData name="Symetria Gongyin" userId="S::symetria@betterhealthtogether.org::f9f8eaa8-9fa1-4987-858d-55830d632483" providerId="AD" clId="Web-{735CEB27-3496-BC65-DD07-53E5D4BE3D87}" dt="2023-01-05T06:48:52.478" v="324" actId="20577"/>
        <pc:sldMkLst>
          <pc:docMk/>
          <pc:sldMk cId="3270353603" sldId="261"/>
        </pc:sldMkLst>
        <pc:spChg chg="mod">
          <ac:chgData name="Symetria Gongyin" userId="S::symetria@betterhealthtogether.org::f9f8eaa8-9fa1-4987-858d-55830d632483" providerId="AD" clId="Web-{735CEB27-3496-BC65-DD07-53E5D4BE3D87}" dt="2023-01-05T06:48:38.259" v="321" actId="20577"/>
          <ac:spMkLst>
            <pc:docMk/>
            <pc:sldMk cId="3270353603" sldId="261"/>
            <ac:spMk id="2" creationId="{96116042-5FC3-C33D-B3CE-3CB0E859A1A0}"/>
          </ac:spMkLst>
        </pc:spChg>
        <pc:spChg chg="mod">
          <ac:chgData name="Symetria Gongyin" userId="S::symetria@betterhealthtogether.org::f9f8eaa8-9fa1-4987-858d-55830d632483" providerId="AD" clId="Web-{735CEB27-3496-BC65-DD07-53E5D4BE3D87}" dt="2023-01-05T06:48:52.478" v="324" actId="20577"/>
          <ac:spMkLst>
            <pc:docMk/>
            <pc:sldMk cId="3270353603" sldId="261"/>
            <ac:spMk id="3" creationId="{3DD5407F-D408-D392-57D8-EA13E075C603}"/>
          </ac:spMkLst>
        </pc:spChg>
        <pc:spChg chg="add">
          <ac:chgData name="Symetria Gongyin" userId="S::symetria@betterhealthtogether.org::f9f8eaa8-9fa1-4987-858d-55830d632483" providerId="AD" clId="Web-{735CEB27-3496-BC65-DD07-53E5D4BE3D87}" dt="2023-01-05T06:47:22.506" v="303"/>
          <ac:spMkLst>
            <pc:docMk/>
            <pc:sldMk cId="3270353603" sldId="261"/>
            <ac:spMk id="8" creationId="{55B419A7-F817-4767-8CCB-FB0E189C4ACD}"/>
          </ac:spMkLst>
        </pc:spChg>
        <pc:spChg chg="add">
          <ac:chgData name="Symetria Gongyin" userId="S::symetria@betterhealthtogether.org::f9f8eaa8-9fa1-4987-858d-55830d632483" providerId="AD" clId="Web-{735CEB27-3496-BC65-DD07-53E5D4BE3D87}" dt="2023-01-05T06:47:22.506" v="303"/>
          <ac:spMkLst>
            <pc:docMk/>
            <pc:sldMk cId="3270353603" sldId="261"/>
            <ac:spMk id="12" creationId="{B3BE00DD-5F52-49B1-A83B-F2E555AC5D05}"/>
          </ac:spMkLst>
        </pc:spChg>
        <pc:cxnChg chg="add">
          <ac:chgData name="Symetria Gongyin" userId="S::symetria@betterhealthtogether.org::f9f8eaa8-9fa1-4987-858d-55830d632483" providerId="AD" clId="Web-{735CEB27-3496-BC65-DD07-53E5D4BE3D87}" dt="2023-01-05T06:47:22.506" v="303"/>
          <ac:cxnSpMkLst>
            <pc:docMk/>
            <pc:sldMk cId="3270353603" sldId="261"/>
            <ac:cxnSpMk id="10" creationId="{DE3FB7FD-3883-4AFF-8349-2E3BBDA714EA}"/>
          </ac:cxnSpMkLst>
        </pc:cxnChg>
      </pc:sldChg>
      <pc:sldChg chg="addSp delSp modSp add ord replId addAnim delAnim">
        <pc:chgData name="Symetria Gongyin" userId="S::symetria@betterhealthtogether.org::f9f8eaa8-9fa1-4987-858d-55830d632483" providerId="AD" clId="Web-{735CEB27-3496-BC65-DD07-53E5D4BE3D87}" dt="2023-01-05T06:27:44.717" v="76"/>
        <pc:sldMkLst>
          <pc:docMk/>
          <pc:sldMk cId="3297202593" sldId="262"/>
        </pc:sldMkLst>
        <pc:spChg chg="mod">
          <ac:chgData name="Symetria Gongyin" userId="S::symetria@betterhealthtogether.org::f9f8eaa8-9fa1-4987-858d-55830d632483" providerId="AD" clId="Web-{735CEB27-3496-BC65-DD07-53E5D4BE3D87}" dt="2023-01-05T06:27:20.216" v="74"/>
          <ac:spMkLst>
            <pc:docMk/>
            <pc:sldMk cId="3297202593" sldId="262"/>
            <ac:spMk id="2" creationId="{00000000-0000-0000-0000-000000000000}"/>
          </ac:spMkLst>
        </pc:spChg>
        <pc:spChg chg="mod">
          <ac:chgData name="Symetria Gongyin" userId="S::symetria@betterhealthtogether.org::f9f8eaa8-9fa1-4987-858d-55830d632483" providerId="AD" clId="Web-{735CEB27-3496-BC65-DD07-53E5D4BE3D87}" dt="2023-01-05T06:27:27.294" v="75" actId="20577"/>
          <ac:spMkLst>
            <pc:docMk/>
            <pc:sldMk cId="3297202593" sldId="262"/>
            <ac:spMk id="3" creationId="{00000000-0000-0000-0000-000000000000}"/>
          </ac:spMkLst>
        </pc:spChg>
        <pc:spChg chg="add del">
          <ac:chgData name="Symetria Gongyin" userId="S::symetria@betterhealthtogether.org::f9f8eaa8-9fa1-4987-858d-55830d632483" providerId="AD" clId="Web-{735CEB27-3496-BC65-DD07-53E5D4BE3D87}" dt="2023-01-05T06:25:59.291" v="26"/>
          <ac:spMkLst>
            <pc:docMk/>
            <pc:sldMk cId="3297202593" sldId="262"/>
            <ac:spMk id="32" creationId="{55B419A7-F817-4767-8CCB-FB0E189C4ACD}"/>
          </ac:spMkLst>
        </pc:spChg>
        <pc:spChg chg="add del">
          <ac:chgData name="Symetria Gongyin" userId="S::symetria@betterhealthtogether.org::f9f8eaa8-9fa1-4987-858d-55830d632483" providerId="AD" clId="Web-{735CEB27-3496-BC65-DD07-53E5D4BE3D87}" dt="2023-01-05T06:25:59.291" v="26"/>
          <ac:spMkLst>
            <pc:docMk/>
            <pc:sldMk cId="3297202593" sldId="262"/>
            <ac:spMk id="34" creationId="{ADA271CD-3011-4A05-B4A3-80F1794684F2}"/>
          </ac:spMkLst>
        </pc:spChg>
        <pc:spChg chg="add del">
          <ac:chgData name="Symetria Gongyin" userId="S::symetria@betterhealthtogether.org::f9f8eaa8-9fa1-4987-858d-55830d632483" providerId="AD" clId="Web-{735CEB27-3496-BC65-DD07-53E5D4BE3D87}" dt="2023-01-05T06:25:59.276" v="25"/>
          <ac:spMkLst>
            <pc:docMk/>
            <pc:sldMk cId="3297202593" sldId="262"/>
            <ac:spMk id="39" creationId="{55B419A7-F817-4767-8CCB-FB0E189C4ACD}"/>
          </ac:spMkLst>
        </pc:spChg>
        <pc:spChg chg="add del">
          <ac:chgData name="Symetria Gongyin" userId="S::symetria@betterhealthtogether.org::f9f8eaa8-9fa1-4987-858d-55830d632483" providerId="AD" clId="Web-{735CEB27-3496-BC65-DD07-53E5D4BE3D87}" dt="2023-01-05T06:25:59.276" v="25"/>
          <ac:spMkLst>
            <pc:docMk/>
            <pc:sldMk cId="3297202593" sldId="262"/>
            <ac:spMk id="41" creationId="{E4398140-F067-40E9-892C-4DB04C70BC55}"/>
          </ac:spMkLst>
        </pc:spChg>
        <pc:spChg chg="add del">
          <ac:chgData name="Symetria Gongyin" userId="S::symetria@betterhealthtogether.org::f9f8eaa8-9fa1-4987-858d-55830d632483" providerId="AD" clId="Web-{735CEB27-3496-BC65-DD07-53E5D4BE3D87}" dt="2023-01-05T06:25:59.276" v="25"/>
          <ac:spMkLst>
            <pc:docMk/>
            <pc:sldMk cId="3297202593" sldId="262"/>
            <ac:spMk id="45" creationId="{7021D92D-08FF-45A6-9109-AC9462C7E8E3}"/>
          </ac:spMkLst>
        </pc:spChg>
        <pc:spChg chg="add del">
          <ac:chgData name="Symetria Gongyin" userId="S::symetria@betterhealthtogether.org::f9f8eaa8-9fa1-4987-858d-55830d632483" providerId="AD" clId="Web-{735CEB27-3496-BC65-DD07-53E5D4BE3D87}" dt="2023-01-05T06:26:28.417" v="41"/>
          <ac:spMkLst>
            <pc:docMk/>
            <pc:sldMk cId="3297202593" sldId="262"/>
            <ac:spMk id="47" creationId="{55B419A7-F817-4767-8CCB-FB0E189C4ACD}"/>
          </ac:spMkLst>
        </pc:spChg>
        <pc:spChg chg="add del">
          <ac:chgData name="Symetria Gongyin" userId="S::symetria@betterhealthtogether.org::f9f8eaa8-9fa1-4987-858d-55830d632483" providerId="AD" clId="Web-{735CEB27-3496-BC65-DD07-53E5D4BE3D87}" dt="2023-01-05T06:26:28.417" v="41"/>
          <ac:spMkLst>
            <pc:docMk/>
            <pc:sldMk cId="3297202593" sldId="262"/>
            <ac:spMk id="48" creationId="{50828E5B-9EDE-4D1D-8C59-333EDC952C98}"/>
          </ac:spMkLst>
        </pc:spChg>
        <pc:spChg chg="add del">
          <ac:chgData name="Symetria Gongyin" userId="S::symetria@betterhealthtogether.org::f9f8eaa8-9fa1-4987-858d-55830d632483" providerId="AD" clId="Web-{735CEB27-3496-BC65-DD07-53E5D4BE3D87}" dt="2023-01-05T06:26:28.417" v="41"/>
          <ac:spMkLst>
            <pc:docMk/>
            <pc:sldMk cId="3297202593" sldId="262"/>
            <ac:spMk id="50" creationId="{7021D92D-08FF-45A6-9109-AC9462C7E8E3}"/>
          </ac:spMkLst>
        </pc:spChg>
        <pc:spChg chg="add del">
          <ac:chgData name="Symetria Gongyin" userId="S::symetria@betterhealthtogether.org::f9f8eaa8-9fa1-4987-858d-55830d632483" providerId="AD" clId="Web-{735CEB27-3496-BC65-DD07-53E5D4BE3D87}" dt="2023-01-05T06:26:16.339" v="34"/>
          <ac:spMkLst>
            <pc:docMk/>
            <pc:sldMk cId="3297202593" sldId="262"/>
            <ac:spMk id="55" creationId="{55B419A7-F817-4767-8CCB-FB0E189C4ACD}"/>
          </ac:spMkLst>
        </pc:spChg>
        <pc:spChg chg="add del">
          <ac:chgData name="Symetria Gongyin" userId="S::symetria@betterhealthtogether.org::f9f8eaa8-9fa1-4987-858d-55830d632483" providerId="AD" clId="Web-{735CEB27-3496-BC65-DD07-53E5D4BE3D87}" dt="2023-01-05T06:26:16.339" v="34"/>
          <ac:spMkLst>
            <pc:docMk/>
            <pc:sldMk cId="3297202593" sldId="262"/>
            <ac:spMk id="59" creationId="{7021D92D-08FF-45A6-9109-AC9462C7E8E3}"/>
          </ac:spMkLst>
        </pc:spChg>
        <pc:spChg chg="add del">
          <ac:chgData name="Symetria Gongyin" userId="S::symetria@betterhealthtogether.org::f9f8eaa8-9fa1-4987-858d-55830d632483" providerId="AD" clId="Web-{735CEB27-3496-BC65-DD07-53E5D4BE3D87}" dt="2023-01-05T06:26:18.964" v="38"/>
          <ac:spMkLst>
            <pc:docMk/>
            <pc:sldMk cId="3297202593" sldId="262"/>
            <ac:spMk id="61" creationId="{7021D92D-08FF-45A6-9109-AC9462C7E8E3}"/>
          </ac:spMkLst>
        </pc:spChg>
        <pc:spChg chg="add del">
          <ac:chgData name="Symetria Gongyin" userId="S::symetria@betterhealthtogether.org::f9f8eaa8-9fa1-4987-858d-55830d632483" providerId="AD" clId="Web-{735CEB27-3496-BC65-DD07-53E5D4BE3D87}" dt="2023-01-05T06:26:18.964" v="38"/>
          <ac:spMkLst>
            <pc:docMk/>
            <pc:sldMk cId="3297202593" sldId="262"/>
            <ac:spMk id="62" creationId="{55B419A7-F817-4767-8CCB-FB0E189C4ACD}"/>
          </ac:spMkLst>
        </pc:spChg>
        <pc:spChg chg="add del">
          <ac:chgData name="Symetria Gongyin" userId="S::symetria@betterhealthtogether.org::f9f8eaa8-9fa1-4987-858d-55830d632483" providerId="AD" clId="Web-{735CEB27-3496-BC65-DD07-53E5D4BE3D87}" dt="2023-01-05T06:26:18.964" v="38"/>
          <ac:spMkLst>
            <pc:docMk/>
            <pc:sldMk cId="3297202593" sldId="262"/>
            <ac:spMk id="63" creationId="{E4398140-F067-40E9-892C-4DB04C70BC55}"/>
          </ac:spMkLst>
        </pc:spChg>
        <pc:spChg chg="add del">
          <ac:chgData name="Symetria Gongyin" userId="S::symetria@betterhealthtogether.org::f9f8eaa8-9fa1-4987-858d-55830d632483" providerId="AD" clId="Web-{735CEB27-3496-BC65-DD07-53E5D4BE3D87}" dt="2023-01-05T06:26:28.417" v="40"/>
          <ac:spMkLst>
            <pc:docMk/>
            <pc:sldMk cId="3297202593" sldId="262"/>
            <ac:spMk id="66" creationId="{55B419A7-F817-4767-8CCB-FB0E189C4ACD}"/>
          </ac:spMkLst>
        </pc:spChg>
        <pc:spChg chg="add del">
          <ac:chgData name="Symetria Gongyin" userId="S::symetria@betterhealthtogether.org::f9f8eaa8-9fa1-4987-858d-55830d632483" providerId="AD" clId="Web-{735CEB27-3496-BC65-DD07-53E5D4BE3D87}" dt="2023-01-05T06:26:28.417" v="40"/>
          <ac:spMkLst>
            <pc:docMk/>
            <pc:sldMk cId="3297202593" sldId="262"/>
            <ac:spMk id="67" creationId="{50828E5B-9EDE-4D1D-8C59-333EDC952C98}"/>
          </ac:spMkLst>
        </pc:spChg>
        <pc:spChg chg="add del">
          <ac:chgData name="Symetria Gongyin" userId="S::symetria@betterhealthtogether.org::f9f8eaa8-9fa1-4987-858d-55830d632483" providerId="AD" clId="Web-{735CEB27-3496-BC65-DD07-53E5D4BE3D87}" dt="2023-01-05T06:26:28.417" v="40"/>
          <ac:spMkLst>
            <pc:docMk/>
            <pc:sldMk cId="3297202593" sldId="262"/>
            <ac:spMk id="69" creationId="{7021D92D-08FF-45A6-9109-AC9462C7E8E3}"/>
          </ac:spMkLst>
        </pc:spChg>
        <pc:spChg chg="add del">
          <ac:chgData name="Symetria Gongyin" userId="S::symetria@betterhealthtogether.org::f9f8eaa8-9fa1-4987-858d-55830d632483" providerId="AD" clId="Web-{735CEB27-3496-BC65-DD07-53E5D4BE3D87}" dt="2023-01-05T06:27:20.216" v="74"/>
          <ac:spMkLst>
            <pc:docMk/>
            <pc:sldMk cId="3297202593" sldId="262"/>
            <ac:spMk id="71" creationId="{55B419A7-F817-4767-8CCB-FB0E189C4ACD}"/>
          </ac:spMkLst>
        </pc:spChg>
        <pc:spChg chg="add del">
          <ac:chgData name="Symetria Gongyin" userId="S::symetria@betterhealthtogether.org::f9f8eaa8-9fa1-4987-858d-55830d632483" providerId="AD" clId="Web-{735CEB27-3496-BC65-DD07-53E5D4BE3D87}" dt="2023-01-05T06:27:20.216" v="74"/>
          <ac:spMkLst>
            <pc:docMk/>
            <pc:sldMk cId="3297202593" sldId="262"/>
            <ac:spMk id="72" creationId="{72E0ACE0-C0AA-49A3-A1AC-12A161F672BD}"/>
          </ac:spMkLst>
        </pc:spChg>
        <pc:spChg chg="add del">
          <ac:chgData name="Symetria Gongyin" userId="S::symetria@betterhealthtogether.org::f9f8eaa8-9fa1-4987-858d-55830d632483" providerId="AD" clId="Web-{735CEB27-3496-BC65-DD07-53E5D4BE3D87}" dt="2023-01-05T06:27:20.216" v="74"/>
          <ac:spMkLst>
            <pc:docMk/>
            <pc:sldMk cId="3297202593" sldId="262"/>
            <ac:spMk id="74" creationId="{7021D92D-08FF-45A6-9109-AC9462C7E8E3}"/>
          </ac:spMkLst>
        </pc:spChg>
        <pc:spChg chg="add">
          <ac:chgData name="Symetria Gongyin" userId="S::symetria@betterhealthtogether.org::f9f8eaa8-9fa1-4987-858d-55830d632483" providerId="AD" clId="Web-{735CEB27-3496-BC65-DD07-53E5D4BE3D87}" dt="2023-01-05T06:27:20.216" v="74"/>
          <ac:spMkLst>
            <pc:docMk/>
            <pc:sldMk cId="3297202593" sldId="262"/>
            <ac:spMk id="79" creationId="{55B419A7-F817-4767-8CCB-FB0E189C4ACD}"/>
          </ac:spMkLst>
        </pc:spChg>
        <pc:spChg chg="add">
          <ac:chgData name="Symetria Gongyin" userId="S::symetria@betterhealthtogether.org::f9f8eaa8-9fa1-4987-858d-55830d632483" providerId="AD" clId="Web-{735CEB27-3496-BC65-DD07-53E5D4BE3D87}" dt="2023-01-05T06:27:20.216" v="74"/>
          <ac:spMkLst>
            <pc:docMk/>
            <pc:sldMk cId="3297202593" sldId="262"/>
            <ac:spMk id="81" creationId="{50828E5B-9EDE-4D1D-8C59-333EDC952C98}"/>
          </ac:spMkLst>
        </pc:spChg>
        <pc:spChg chg="add">
          <ac:chgData name="Symetria Gongyin" userId="S::symetria@betterhealthtogether.org::f9f8eaa8-9fa1-4987-858d-55830d632483" providerId="AD" clId="Web-{735CEB27-3496-BC65-DD07-53E5D4BE3D87}" dt="2023-01-05T06:27:20.216" v="74"/>
          <ac:spMkLst>
            <pc:docMk/>
            <pc:sldMk cId="3297202593" sldId="262"/>
            <ac:spMk id="85" creationId="{7021D92D-08FF-45A6-9109-AC9462C7E8E3}"/>
          </ac:spMkLst>
        </pc:spChg>
        <pc:picChg chg="mod ord">
          <ac:chgData name="Symetria Gongyin" userId="S::symetria@betterhealthtogether.org::f9f8eaa8-9fa1-4987-858d-55830d632483" providerId="AD" clId="Web-{735CEB27-3496-BC65-DD07-53E5D4BE3D87}" dt="2023-01-05T06:26:16.339" v="34"/>
          <ac:picMkLst>
            <pc:docMk/>
            <pc:sldMk cId="3297202593" sldId="262"/>
            <ac:picMk id="4" creationId="{978F844C-9148-41C8-1DF8-FC07635FF9A1}"/>
          </ac:picMkLst>
        </pc:picChg>
        <pc:cxnChg chg="add del">
          <ac:chgData name="Symetria Gongyin" userId="S::symetria@betterhealthtogether.org::f9f8eaa8-9fa1-4987-858d-55830d632483" providerId="AD" clId="Web-{735CEB27-3496-BC65-DD07-53E5D4BE3D87}" dt="2023-01-05T06:25:59.291" v="26"/>
          <ac:cxnSpMkLst>
            <pc:docMk/>
            <pc:sldMk cId="3297202593" sldId="262"/>
            <ac:cxnSpMk id="33" creationId="{E3B95BE3-D5B2-4F38-9A01-17866C9FBA6E}"/>
          </ac:cxnSpMkLst>
        </pc:cxnChg>
        <pc:cxnChg chg="add del">
          <ac:chgData name="Symetria Gongyin" userId="S::symetria@betterhealthtogether.org::f9f8eaa8-9fa1-4987-858d-55830d632483" providerId="AD" clId="Web-{735CEB27-3496-BC65-DD07-53E5D4BE3D87}" dt="2023-01-05T06:25:59.276" v="25"/>
          <ac:cxnSpMkLst>
            <pc:docMk/>
            <pc:sldMk cId="3297202593" sldId="262"/>
            <ac:cxnSpMk id="43" creationId="{17726E8A-324C-4684-96F2-AFDDFB2F1441}"/>
          </ac:cxnSpMkLst>
        </pc:cxnChg>
        <pc:cxnChg chg="add del">
          <ac:chgData name="Symetria Gongyin" userId="S::symetria@betterhealthtogether.org::f9f8eaa8-9fa1-4987-858d-55830d632483" providerId="AD" clId="Web-{735CEB27-3496-BC65-DD07-53E5D4BE3D87}" dt="2023-01-05T06:26:28.417" v="41"/>
          <ac:cxnSpMkLst>
            <pc:docMk/>
            <pc:sldMk cId="3297202593" sldId="262"/>
            <ac:cxnSpMk id="49" creationId="{C56E7048-86CF-445D-8846-414F144FD8DD}"/>
          </ac:cxnSpMkLst>
        </pc:cxnChg>
        <pc:cxnChg chg="add del">
          <ac:chgData name="Symetria Gongyin" userId="S::symetria@betterhealthtogether.org::f9f8eaa8-9fa1-4987-858d-55830d632483" providerId="AD" clId="Web-{735CEB27-3496-BC65-DD07-53E5D4BE3D87}" dt="2023-01-05T06:26:16.339" v="34"/>
          <ac:cxnSpMkLst>
            <pc:docMk/>
            <pc:sldMk cId="3297202593" sldId="262"/>
            <ac:cxnSpMk id="57" creationId="{D81E42A3-743C-4C15-9DA8-93AA9AEBFB17}"/>
          </ac:cxnSpMkLst>
        </pc:cxnChg>
        <pc:cxnChg chg="add del">
          <ac:chgData name="Symetria Gongyin" userId="S::symetria@betterhealthtogether.org::f9f8eaa8-9fa1-4987-858d-55830d632483" providerId="AD" clId="Web-{735CEB27-3496-BC65-DD07-53E5D4BE3D87}" dt="2023-01-05T06:26:18.964" v="38"/>
          <ac:cxnSpMkLst>
            <pc:docMk/>
            <pc:sldMk cId="3297202593" sldId="262"/>
            <ac:cxnSpMk id="64" creationId="{17726E8A-324C-4684-96F2-AFDDFB2F1441}"/>
          </ac:cxnSpMkLst>
        </pc:cxnChg>
        <pc:cxnChg chg="add del">
          <ac:chgData name="Symetria Gongyin" userId="S::symetria@betterhealthtogether.org::f9f8eaa8-9fa1-4987-858d-55830d632483" providerId="AD" clId="Web-{735CEB27-3496-BC65-DD07-53E5D4BE3D87}" dt="2023-01-05T06:26:28.417" v="40"/>
          <ac:cxnSpMkLst>
            <pc:docMk/>
            <pc:sldMk cId="3297202593" sldId="262"/>
            <ac:cxnSpMk id="68" creationId="{C56E7048-86CF-445D-8846-414F144FD8DD}"/>
          </ac:cxnSpMkLst>
        </pc:cxnChg>
        <pc:cxnChg chg="add del">
          <ac:chgData name="Symetria Gongyin" userId="S::symetria@betterhealthtogether.org::f9f8eaa8-9fa1-4987-858d-55830d632483" providerId="AD" clId="Web-{735CEB27-3496-BC65-DD07-53E5D4BE3D87}" dt="2023-01-05T06:27:20.216" v="74"/>
          <ac:cxnSpMkLst>
            <pc:docMk/>
            <pc:sldMk cId="3297202593" sldId="262"/>
            <ac:cxnSpMk id="73" creationId="{77A38ED5-17A7-47CB-B4E8-B34BDF35AF5D}"/>
          </ac:cxnSpMkLst>
        </pc:cxnChg>
        <pc:cxnChg chg="add">
          <ac:chgData name="Symetria Gongyin" userId="S::symetria@betterhealthtogether.org::f9f8eaa8-9fa1-4987-858d-55830d632483" providerId="AD" clId="Web-{735CEB27-3496-BC65-DD07-53E5D4BE3D87}" dt="2023-01-05T06:27:20.216" v="74"/>
          <ac:cxnSpMkLst>
            <pc:docMk/>
            <pc:sldMk cId="3297202593" sldId="262"/>
            <ac:cxnSpMk id="83" creationId="{C56E7048-86CF-445D-8846-414F144FD8DD}"/>
          </ac:cxnSpMkLst>
        </pc:cxnChg>
      </pc:sldChg>
      <pc:sldChg chg="addSp delSp modSp add del mod ord replId setBg">
        <pc:chgData name="Symetria Gongyin" userId="S::symetria@betterhealthtogether.org::f9f8eaa8-9fa1-4987-858d-55830d632483" providerId="AD" clId="Web-{735CEB27-3496-BC65-DD07-53E5D4BE3D87}" dt="2023-01-05T06:41:12.978" v="279"/>
        <pc:sldMkLst>
          <pc:docMk/>
          <pc:sldMk cId="2893618499" sldId="263"/>
        </pc:sldMkLst>
        <pc:spChg chg="mod">
          <ac:chgData name="Symetria Gongyin" userId="S::symetria@betterhealthtogether.org::f9f8eaa8-9fa1-4987-858d-55830d632483" providerId="AD" clId="Web-{735CEB27-3496-BC65-DD07-53E5D4BE3D87}" dt="2023-01-05T06:41:07.103" v="276" actId="20577"/>
          <ac:spMkLst>
            <pc:docMk/>
            <pc:sldMk cId="2893618499" sldId="263"/>
            <ac:spMk id="2" creationId="{4445EA5B-C479-7373-C067-BE82275D660C}"/>
          </ac:spMkLst>
        </pc:spChg>
        <pc:spChg chg="add del mod">
          <ac:chgData name="Symetria Gongyin" userId="S::symetria@betterhealthtogether.org::f9f8eaa8-9fa1-4987-858d-55830d632483" providerId="AD" clId="Web-{735CEB27-3496-BC65-DD07-53E5D4BE3D87}" dt="2023-01-05T06:40:40.602" v="274"/>
          <ac:spMkLst>
            <pc:docMk/>
            <pc:sldMk cId="2893618499" sldId="263"/>
            <ac:spMk id="3" creationId="{89933D7A-D6C7-121B-B455-3C2723FD8DBC}"/>
          </ac:spMkLst>
        </pc:spChg>
        <pc:spChg chg="add del">
          <ac:chgData name="Symetria Gongyin" userId="S::symetria@betterhealthtogether.org::f9f8eaa8-9fa1-4987-858d-55830d632483" providerId="AD" clId="Web-{735CEB27-3496-BC65-DD07-53E5D4BE3D87}" dt="2023-01-05T06:40:40.602" v="274"/>
          <ac:spMkLst>
            <pc:docMk/>
            <pc:sldMk cId="2893618499" sldId="263"/>
            <ac:spMk id="14" creationId="{C5176844-69C3-4F79-BE38-EA5BDDF4FEA4}"/>
          </ac:spMkLst>
        </pc:spChg>
        <pc:spChg chg="add del">
          <ac:chgData name="Symetria Gongyin" userId="S::symetria@betterhealthtogether.org::f9f8eaa8-9fa1-4987-858d-55830d632483" providerId="AD" clId="Web-{735CEB27-3496-BC65-DD07-53E5D4BE3D87}" dt="2023-01-05T06:40:40.602" v="274"/>
          <ac:spMkLst>
            <pc:docMk/>
            <pc:sldMk cId="2893618499" sldId="263"/>
            <ac:spMk id="16" creationId="{A101E513-AF74-4E9D-A31F-99664250722D}"/>
          </ac:spMkLst>
        </pc:spChg>
        <pc:spChg chg="add del">
          <ac:chgData name="Symetria Gongyin" userId="S::symetria@betterhealthtogether.org::f9f8eaa8-9fa1-4987-858d-55830d632483" providerId="AD" clId="Web-{735CEB27-3496-BC65-DD07-53E5D4BE3D87}" dt="2023-01-05T06:40:32.430" v="269"/>
          <ac:spMkLst>
            <pc:docMk/>
            <pc:sldMk cId="2893618499" sldId="263"/>
            <ac:spMk id="21" creationId="{C5176844-69C3-4F79-BE38-EA5BDDF4FEA4}"/>
          </ac:spMkLst>
        </pc:spChg>
        <pc:spChg chg="add del">
          <ac:chgData name="Symetria Gongyin" userId="S::symetria@betterhealthtogether.org::f9f8eaa8-9fa1-4987-858d-55830d632483" providerId="AD" clId="Web-{735CEB27-3496-BC65-DD07-53E5D4BE3D87}" dt="2023-01-05T06:40:29.727" v="267"/>
          <ac:spMkLst>
            <pc:docMk/>
            <pc:sldMk cId="2893618499" sldId="263"/>
            <ac:spMk id="22" creationId="{C5176844-69C3-4F79-BE38-EA5BDDF4FEA4}"/>
          </ac:spMkLst>
        </pc:spChg>
        <pc:spChg chg="add del">
          <ac:chgData name="Symetria Gongyin" userId="S::symetria@betterhealthtogether.org::f9f8eaa8-9fa1-4987-858d-55830d632483" providerId="AD" clId="Web-{735CEB27-3496-BC65-DD07-53E5D4BE3D87}" dt="2023-01-05T06:40:32.430" v="269"/>
          <ac:spMkLst>
            <pc:docMk/>
            <pc:sldMk cId="2893618499" sldId="263"/>
            <ac:spMk id="25" creationId="{8996B799-9454-451E-A62E-D79EC2608BF7}"/>
          </ac:spMkLst>
        </pc:spChg>
        <pc:spChg chg="add del">
          <ac:chgData name="Symetria Gongyin" userId="S::symetria@betterhealthtogether.org::f9f8eaa8-9fa1-4987-858d-55830d632483" providerId="AD" clId="Web-{735CEB27-3496-BC65-DD07-53E5D4BE3D87}" dt="2023-01-05T06:40:29.727" v="267"/>
          <ac:spMkLst>
            <pc:docMk/>
            <pc:sldMk cId="2893618499" sldId="263"/>
            <ac:spMk id="26" creationId="{A101E513-AF74-4E9D-A31F-99664250722D}"/>
          </ac:spMkLst>
        </pc:spChg>
        <pc:spChg chg="add del">
          <ac:chgData name="Symetria Gongyin" userId="S::symetria@betterhealthtogether.org::f9f8eaa8-9fa1-4987-858d-55830d632483" providerId="AD" clId="Web-{735CEB27-3496-BC65-DD07-53E5D4BE3D87}" dt="2023-01-05T06:40:38.008" v="271"/>
          <ac:spMkLst>
            <pc:docMk/>
            <pc:sldMk cId="2893618499" sldId="263"/>
            <ac:spMk id="29" creationId="{591326CA-698F-4F50-A3B5-4A709B6A12AC}"/>
          </ac:spMkLst>
        </pc:spChg>
        <pc:spChg chg="add del">
          <ac:chgData name="Symetria Gongyin" userId="S::symetria@betterhealthtogether.org::f9f8eaa8-9fa1-4987-858d-55830d632483" providerId="AD" clId="Web-{735CEB27-3496-BC65-DD07-53E5D4BE3D87}" dt="2023-01-05T06:40:38.008" v="271"/>
          <ac:spMkLst>
            <pc:docMk/>
            <pc:sldMk cId="2893618499" sldId="263"/>
            <ac:spMk id="30" creationId="{DD4C4B28-6B4B-4445-8535-F516D74E4AA9}"/>
          </ac:spMkLst>
        </pc:spChg>
        <pc:spChg chg="add del">
          <ac:chgData name="Symetria Gongyin" userId="S::symetria@betterhealthtogether.org::f9f8eaa8-9fa1-4987-858d-55830d632483" providerId="AD" clId="Web-{735CEB27-3496-BC65-DD07-53E5D4BE3D87}" dt="2023-01-05T06:40:38.008" v="271"/>
          <ac:spMkLst>
            <pc:docMk/>
            <pc:sldMk cId="2893618499" sldId="263"/>
            <ac:spMk id="32" creationId="{60AA5DFF-F391-4D1C-B76E-4E130B8C98B8}"/>
          </ac:spMkLst>
        </pc:spChg>
        <pc:spChg chg="add del">
          <ac:chgData name="Symetria Gongyin" userId="S::symetria@betterhealthtogether.org::f9f8eaa8-9fa1-4987-858d-55830d632483" providerId="AD" clId="Web-{735CEB27-3496-BC65-DD07-53E5D4BE3D87}" dt="2023-01-05T06:40:38.008" v="271"/>
          <ac:spMkLst>
            <pc:docMk/>
            <pc:sldMk cId="2893618499" sldId="263"/>
            <ac:spMk id="33" creationId="{3570BDE2-3A2A-4B48-9B39-C9C6FBB0A5EC}"/>
          </ac:spMkLst>
        </pc:spChg>
        <pc:spChg chg="add del">
          <ac:chgData name="Symetria Gongyin" userId="S::symetria@betterhealthtogether.org::f9f8eaa8-9fa1-4987-858d-55830d632483" providerId="AD" clId="Web-{735CEB27-3496-BC65-DD07-53E5D4BE3D87}" dt="2023-01-05T06:40:40.586" v="273"/>
          <ac:spMkLst>
            <pc:docMk/>
            <pc:sldMk cId="2893618499" sldId="263"/>
            <ac:spMk id="35" creationId="{C5176844-69C3-4F79-BE38-EA5BDDF4FEA4}"/>
          </ac:spMkLst>
        </pc:spChg>
        <pc:spChg chg="add del">
          <ac:chgData name="Symetria Gongyin" userId="S::symetria@betterhealthtogether.org::f9f8eaa8-9fa1-4987-858d-55830d632483" providerId="AD" clId="Web-{735CEB27-3496-BC65-DD07-53E5D4BE3D87}" dt="2023-01-05T06:40:40.586" v="273"/>
          <ac:spMkLst>
            <pc:docMk/>
            <pc:sldMk cId="2893618499" sldId="263"/>
            <ac:spMk id="36" creationId="{1CF1AAE4-D0BC-430F-A613-7BBAAECA0C2D}"/>
          </ac:spMkLst>
        </pc:spChg>
        <pc:spChg chg="add del">
          <ac:chgData name="Symetria Gongyin" userId="S::symetria@betterhealthtogether.org::f9f8eaa8-9fa1-4987-858d-55830d632483" providerId="AD" clId="Web-{735CEB27-3496-BC65-DD07-53E5D4BE3D87}" dt="2023-01-05T06:40:40.586" v="273"/>
          <ac:spMkLst>
            <pc:docMk/>
            <pc:sldMk cId="2893618499" sldId="263"/>
            <ac:spMk id="37" creationId="{89933D7A-D6C7-121B-B455-3C2723FD8DBC}"/>
          </ac:spMkLst>
        </pc:spChg>
        <pc:spChg chg="add del">
          <ac:chgData name="Symetria Gongyin" userId="S::symetria@betterhealthtogether.org::f9f8eaa8-9fa1-4987-858d-55830d632483" providerId="AD" clId="Web-{735CEB27-3496-BC65-DD07-53E5D4BE3D87}" dt="2023-01-05T06:40:40.586" v="273"/>
          <ac:spMkLst>
            <pc:docMk/>
            <pc:sldMk cId="2893618499" sldId="263"/>
            <ac:spMk id="38" creationId="{A101E513-AF74-4E9D-A31F-99664250722D}"/>
          </ac:spMkLst>
        </pc:spChg>
        <pc:spChg chg="add">
          <ac:chgData name="Symetria Gongyin" userId="S::symetria@betterhealthtogether.org::f9f8eaa8-9fa1-4987-858d-55830d632483" providerId="AD" clId="Web-{735CEB27-3496-BC65-DD07-53E5D4BE3D87}" dt="2023-01-05T06:40:40.602" v="274"/>
          <ac:spMkLst>
            <pc:docMk/>
            <pc:sldMk cId="2893618499" sldId="263"/>
            <ac:spMk id="40" creationId="{C5176844-69C3-4F79-BE38-EA5BDDF4FEA4}"/>
          </ac:spMkLst>
        </pc:spChg>
        <pc:spChg chg="add">
          <ac:chgData name="Symetria Gongyin" userId="S::symetria@betterhealthtogether.org::f9f8eaa8-9fa1-4987-858d-55830d632483" providerId="AD" clId="Web-{735CEB27-3496-BC65-DD07-53E5D4BE3D87}" dt="2023-01-05T06:40:40.602" v="274"/>
          <ac:spMkLst>
            <pc:docMk/>
            <pc:sldMk cId="2893618499" sldId="263"/>
            <ac:spMk id="42" creationId="{89933D7A-D6C7-121B-B455-3C2723FD8DBC}"/>
          </ac:spMkLst>
        </pc:spChg>
        <pc:spChg chg="add">
          <ac:chgData name="Symetria Gongyin" userId="S::symetria@betterhealthtogether.org::f9f8eaa8-9fa1-4987-858d-55830d632483" providerId="AD" clId="Web-{735CEB27-3496-BC65-DD07-53E5D4BE3D87}" dt="2023-01-05T06:40:40.602" v="274"/>
          <ac:spMkLst>
            <pc:docMk/>
            <pc:sldMk cId="2893618499" sldId="263"/>
            <ac:spMk id="43" creationId="{A101E513-AF74-4E9D-A31F-99664250722D}"/>
          </ac:spMkLst>
        </pc:spChg>
        <pc:picChg chg="add del">
          <ac:chgData name="Symetria Gongyin" userId="S::symetria@betterhealthtogether.org::f9f8eaa8-9fa1-4987-858d-55830d632483" providerId="AD" clId="Web-{735CEB27-3496-BC65-DD07-53E5D4BE3D87}" dt="2023-01-05T06:40:29.727" v="267"/>
          <ac:picMkLst>
            <pc:docMk/>
            <pc:sldMk cId="2893618499" sldId="263"/>
            <ac:picMk id="18" creationId="{05FFAE9E-60F8-E268-722A-40425AB59F82}"/>
          </ac:picMkLst>
        </pc:picChg>
        <pc:cxnChg chg="add del">
          <ac:chgData name="Symetria Gongyin" userId="S::symetria@betterhealthtogether.org::f9f8eaa8-9fa1-4987-858d-55830d632483" providerId="AD" clId="Web-{735CEB27-3496-BC65-DD07-53E5D4BE3D87}" dt="2023-01-05T06:40:40.602" v="274"/>
          <ac:cxnSpMkLst>
            <pc:docMk/>
            <pc:sldMk cId="2893618499" sldId="263"/>
            <ac:cxnSpMk id="15" creationId="{33862825-C012-4895-A17E-F3D1F62D89DD}"/>
          </ac:cxnSpMkLst>
        </pc:cxnChg>
        <pc:cxnChg chg="add del">
          <ac:chgData name="Symetria Gongyin" userId="S::symetria@betterhealthtogether.org::f9f8eaa8-9fa1-4987-858d-55830d632483" providerId="AD" clId="Web-{735CEB27-3496-BC65-DD07-53E5D4BE3D87}" dt="2023-01-05T06:40:32.430" v="269"/>
          <ac:cxnSpMkLst>
            <pc:docMk/>
            <pc:sldMk cId="2893618499" sldId="263"/>
            <ac:cxnSpMk id="23" creationId="{0C98EDD7-966F-4ED6-ADCB-9EF1A425A7CD}"/>
          </ac:cxnSpMkLst>
        </pc:cxnChg>
        <pc:cxnChg chg="add del">
          <ac:chgData name="Symetria Gongyin" userId="S::symetria@betterhealthtogether.org::f9f8eaa8-9fa1-4987-858d-55830d632483" providerId="AD" clId="Web-{735CEB27-3496-BC65-DD07-53E5D4BE3D87}" dt="2023-01-05T06:40:29.727" v="267"/>
          <ac:cxnSpMkLst>
            <pc:docMk/>
            <pc:sldMk cId="2893618499" sldId="263"/>
            <ac:cxnSpMk id="24" creationId="{4D5E13B1-3A31-47C7-8474-7A3DE600680D}"/>
          </ac:cxnSpMkLst>
        </pc:cxnChg>
        <pc:cxnChg chg="add del">
          <ac:chgData name="Symetria Gongyin" userId="S::symetria@betterhealthtogether.org::f9f8eaa8-9fa1-4987-858d-55830d632483" providerId="AD" clId="Web-{735CEB27-3496-BC65-DD07-53E5D4BE3D87}" dt="2023-01-05T06:40:32.430" v="269"/>
          <ac:cxnSpMkLst>
            <pc:docMk/>
            <pc:sldMk cId="2893618499" sldId="263"/>
            <ac:cxnSpMk id="27" creationId="{79BCA605-F116-47B0-8AFC-D9A7FA5E1718}"/>
          </ac:cxnSpMkLst>
        </pc:cxnChg>
        <pc:cxnChg chg="add del">
          <ac:chgData name="Symetria Gongyin" userId="S::symetria@betterhealthtogether.org::f9f8eaa8-9fa1-4987-858d-55830d632483" providerId="AD" clId="Web-{735CEB27-3496-BC65-DD07-53E5D4BE3D87}" dt="2023-01-05T06:40:38.008" v="271"/>
          <ac:cxnSpMkLst>
            <pc:docMk/>
            <pc:sldMk cId="2893618499" sldId="263"/>
            <ac:cxnSpMk id="31" creationId="{0CB1C732-7193-4253-8746-850D090A6B4E}"/>
          </ac:cxnSpMkLst>
        </pc:cxnChg>
        <pc:cxnChg chg="add">
          <ac:chgData name="Symetria Gongyin" userId="S::symetria@betterhealthtogether.org::f9f8eaa8-9fa1-4987-858d-55830d632483" providerId="AD" clId="Web-{735CEB27-3496-BC65-DD07-53E5D4BE3D87}" dt="2023-01-05T06:40:40.602" v="274"/>
          <ac:cxnSpMkLst>
            <pc:docMk/>
            <pc:sldMk cId="2893618499" sldId="263"/>
            <ac:cxnSpMk id="41" creationId="{AEF97C72-3F89-4F0A-9629-01818B389CF0}"/>
          </ac:cxnSpMkLst>
        </pc:cxnChg>
      </pc:sldChg>
      <pc:sldChg chg="addSp delSp modSp add replId modNotes">
        <pc:chgData name="Symetria Gongyin" userId="S::symetria@betterhealthtogether.org::f9f8eaa8-9fa1-4987-858d-55830d632483" providerId="AD" clId="Web-{735CEB27-3496-BC65-DD07-53E5D4BE3D87}" dt="2023-01-05T07:26:41.007" v="405" actId="20577"/>
        <pc:sldMkLst>
          <pc:docMk/>
          <pc:sldMk cId="1865430873" sldId="264"/>
        </pc:sldMkLst>
        <pc:spChg chg="mod">
          <ac:chgData name="Symetria Gongyin" userId="S::symetria@betterhealthtogether.org::f9f8eaa8-9fa1-4987-858d-55830d632483" providerId="AD" clId="Web-{735CEB27-3496-BC65-DD07-53E5D4BE3D87}" dt="2023-01-05T06:46:31.395" v="301"/>
          <ac:spMkLst>
            <pc:docMk/>
            <pc:sldMk cId="1865430873" sldId="264"/>
            <ac:spMk id="2" creationId="{4445EA5B-C479-7373-C067-BE82275D660C}"/>
          </ac:spMkLst>
        </pc:spChg>
        <pc:spChg chg="mod">
          <ac:chgData name="Symetria Gongyin" userId="S::symetria@betterhealthtogether.org::f9f8eaa8-9fa1-4987-858d-55830d632483" providerId="AD" clId="Web-{735CEB27-3496-BC65-DD07-53E5D4BE3D87}" dt="2023-01-05T07:26:41.007" v="405" actId="20577"/>
          <ac:spMkLst>
            <pc:docMk/>
            <pc:sldMk cId="1865430873" sldId="264"/>
            <ac:spMk id="3" creationId="{89933D7A-D6C7-121B-B455-3C2723FD8DBC}"/>
          </ac:spMkLst>
        </pc:spChg>
        <pc:spChg chg="add mod">
          <ac:chgData name="Symetria Gongyin" userId="S::symetria@betterhealthtogether.org::f9f8eaa8-9fa1-4987-858d-55830d632483" providerId="AD" clId="Web-{735CEB27-3496-BC65-DD07-53E5D4BE3D87}" dt="2023-01-05T06:55:33.788" v="371" actId="20577"/>
          <ac:spMkLst>
            <pc:docMk/>
            <pc:sldMk cId="1865430873" sldId="264"/>
            <ac:spMk id="5" creationId="{177BCDDE-898F-50A9-3251-804D431CD4CB}"/>
          </ac:spMkLst>
        </pc:spChg>
        <pc:spChg chg="add del">
          <ac:chgData name="Symetria Gongyin" userId="S::symetria@betterhealthtogether.org::f9f8eaa8-9fa1-4987-858d-55830d632483" providerId="AD" clId="Web-{735CEB27-3496-BC65-DD07-53E5D4BE3D87}" dt="2023-01-05T06:46:31.395" v="301"/>
          <ac:spMkLst>
            <pc:docMk/>
            <pc:sldMk cId="1865430873" sldId="264"/>
            <ac:spMk id="14" creationId="{C5176844-69C3-4F79-BE38-EA5BDDF4FEA4}"/>
          </ac:spMkLst>
        </pc:spChg>
        <pc:spChg chg="add del">
          <ac:chgData name="Symetria Gongyin" userId="S::symetria@betterhealthtogether.org::f9f8eaa8-9fa1-4987-858d-55830d632483" providerId="AD" clId="Web-{735CEB27-3496-BC65-DD07-53E5D4BE3D87}" dt="2023-01-05T06:46:31.395" v="301"/>
          <ac:spMkLst>
            <pc:docMk/>
            <pc:sldMk cId="1865430873" sldId="264"/>
            <ac:spMk id="16" creationId="{A101E513-AF74-4E9D-A31F-99664250722D}"/>
          </ac:spMkLst>
        </pc:spChg>
        <pc:spChg chg="add del">
          <ac:chgData name="Symetria Gongyin" userId="S::symetria@betterhealthtogether.org::f9f8eaa8-9fa1-4987-858d-55830d632483" providerId="AD" clId="Web-{735CEB27-3496-BC65-DD07-53E5D4BE3D87}" dt="2023-01-05T06:46:31.395" v="301"/>
          <ac:spMkLst>
            <pc:docMk/>
            <pc:sldMk cId="1865430873" sldId="264"/>
            <ac:spMk id="22" creationId="{C5176844-69C3-4F79-BE38-EA5BDDF4FEA4}"/>
          </ac:spMkLst>
        </pc:spChg>
        <pc:spChg chg="add del">
          <ac:chgData name="Symetria Gongyin" userId="S::symetria@betterhealthtogether.org::f9f8eaa8-9fa1-4987-858d-55830d632483" providerId="AD" clId="Web-{735CEB27-3496-BC65-DD07-53E5D4BE3D87}" dt="2023-01-05T06:46:31.395" v="301"/>
          <ac:spMkLst>
            <pc:docMk/>
            <pc:sldMk cId="1865430873" sldId="264"/>
            <ac:spMk id="26" creationId="{A101E513-AF74-4E9D-A31F-99664250722D}"/>
          </ac:spMkLst>
        </pc:spChg>
        <pc:picChg chg="add del">
          <ac:chgData name="Symetria Gongyin" userId="S::symetria@betterhealthtogether.org::f9f8eaa8-9fa1-4987-858d-55830d632483" providerId="AD" clId="Web-{735CEB27-3496-BC65-DD07-53E5D4BE3D87}" dt="2023-01-05T06:46:31.395" v="301"/>
          <ac:picMkLst>
            <pc:docMk/>
            <pc:sldMk cId="1865430873" sldId="264"/>
            <ac:picMk id="18" creationId="{262D1EB5-3D0C-26DE-EC2E-8F2AB615E724}"/>
          </ac:picMkLst>
        </pc:picChg>
        <pc:cxnChg chg="add del">
          <ac:chgData name="Symetria Gongyin" userId="S::symetria@betterhealthtogether.org::f9f8eaa8-9fa1-4987-858d-55830d632483" providerId="AD" clId="Web-{735CEB27-3496-BC65-DD07-53E5D4BE3D87}" dt="2023-01-05T06:46:31.395" v="301"/>
          <ac:cxnSpMkLst>
            <pc:docMk/>
            <pc:sldMk cId="1865430873" sldId="264"/>
            <ac:cxnSpMk id="15" creationId="{33862825-C012-4895-A17E-F3D1F62D89DD}"/>
          </ac:cxnSpMkLst>
        </pc:cxnChg>
        <pc:cxnChg chg="add del">
          <ac:chgData name="Symetria Gongyin" userId="S::symetria@betterhealthtogether.org::f9f8eaa8-9fa1-4987-858d-55830d632483" providerId="AD" clId="Web-{735CEB27-3496-BC65-DD07-53E5D4BE3D87}" dt="2023-01-05T06:46:31.395" v="301"/>
          <ac:cxnSpMkLst>
            <pc:docMk/>
            <pc:sldMk cId="1865430873" sldId="264"/>
            <ac:cxnSpMk id="24" creationId="{C1FC086D-39EC-448D-97E7-FF232355AE19}"/>
          </ac:cxnSpMkLst>
        </pc:cxnChg>
      </pc:sldChg>
      <pc:sldChg chg="addSp modSp add ord replId modNotes">
        <pc:chgData name="Symetria Gongyin" userId="S::symetria@betterhealthtogether.org::f9f8eaa8-9fa1-4987-858d-55830d632483" providerId="AD" clId="Web-{735CEB27-3496-BC65-DD07-53E5D4BE3D87}" dt="2023-01-05T06:56:45.556" v="378" actId="20577"/>
        <pc:sldMkLst>
          <pc:docMk/>
          <pc:sldMk cId="1523315819" sldId="265"/>
        </pc:sldMkLst>
        <pc:spChg chg="mod">
          <ac:chgData name="Symetria Gongyin" userId="S::symetria@betterhealthtogether.org::f9f8eaa8-9fa1-4987-858d-55830d632483" providerId="AD" clId="Web-{735CEB27-3496-BC65-DD07-53E5D4BE3D87}" dt="2023-01-05T06:39:04.677" v="256" actId="20577"/>
          <ac:spMkLst>
            <pc:docMk/>
            <pc:sldMk cId="1523315819" sldId="265"/>
            <ac:spMk id="2" creationId="{4445EA5B-C479-7373-C067-BE82275D660C}"/>
          </ac:spMkLst>
        </pc:spChg>
        <pc:spChg chg="add mod">
          <ac:chgData name="Symetria Gongyin" userId="S::symetria@betterhealthtogether.org::f9f8eaa8-9fa1-4987-858d-55830d632483" providerId="AD" clId="Web-{735CEB27-3496-BC65-DD07-53E5D4BE3D87}" dt="2023-01-05T06:56:45.556" v="378" actId="20577"/>
          <ac:spMkLst>
            <pc:docMk/>
            <pc:sldMk cId="1523315819" sldId="265"/>
            <ac:spMk id="5" creationId="{1A46B6CA-C70B-9EF8-E23D-D59480BA67C2}"/>
          </ac:spMkLst>
        </pc:spChg>
      </pc:sldChg>
      <pc:sldChg chg="addSp modSp add ord replId modNotes">
        <pc:chgData name="Symetria Gongyin" userId="S::symetria@betterhealthtogether.org::f9f8eaa8-9fa1-4987-858d-55830d632483" providerId="AD" clId="Web-{735CEB27-3496-BC65-DD07-53E5D4BE3D87}" dt="2023-01-05T06:56:54.432" v="381" actId="20577"/>
        <pc:sldMkLst>
          <pc:docMk/>
          <pc:sldMk cId="4113483915" sldId="266"/>
        </pc:sldMkLst>
        <pc:spChg chg="mod">
          <ac:chgData name="Symetria Gongyin" userId="S::symetria@betterhealthtogether.org::f9f8eaa8-9fa1-4987-858d-55830d632483" providerId="AD" clId="Web-{735CEB27-3496-BC65-DD07-53E5D4BE3D87}" dt="2023-01-05T06:39:40.569" v="264" actId="20577"/>
          <ac:spMkLst>
            <pc:docMk/>
            <pc:sldMk cId="4113483915" sldId="266"/>
            <ac:spMk id="2" creationId="{4445EA5B-C479-7373-C067-BE82275D660C}"/>
          </ac:spMkLst>
        </pc:spChg>
        <pc:spChg chg="add mod">
          <ac:chgData name="Symetria Gongyin" userId="S::symetria@betterhealthtogether.org::f9f8eaa8-9fa1-4987-858d-55830d632483" providerId="AD" clId="Web-{735CEB27-3496-BC65-DD07-53E5D4BE3D87}" dt="2023-01-05T06:56:54.432" v="381" actId="20577"/>
          <ac:spMkLst>
            <pc:docMk/>
            <pc:sldMk cId="4113483915" sldId="266"/>
            <ac:spMk id="5" creationId="{D88A435F-1FFA-C5EB-9049-69E9008BED51}"/>
          </ac:spMkLst>
        </pc:spChg>
      </pc:sldChg>
      <pc:sldChg chg="addSp modSp add replId modNotes">
        <pc:chgData name="Symetria Gongyin" userId="S::symetria@betterhealthtogether.org::f9f8eaa8-9fa1-4987-858d-55830d632483" providerId="AD" clId="Web-{735CEB27-3496-BC65-DD07-53E5D4BE3D87}" dt="2023-01-05T07:32:01.143" v="406"/>
        <pc:sldMkLst>
          <pc:docMk/>
          <pc:sldMk cId="1575481833" sldId="267"/>
        </pc:sldMkLst>
        <pc:spChg chg="add mod">
          <ac:chgData name="Symetria Gongyin" userId="S::symetria@betterhealthtogether.org::f9f8eaa8-9fa1-4987-858d-55830d632483" providerId="AD" clId="Web-{735CEB27-3496-BC65-DD07-53E5D4BE3D87}" dt="2023-01-05T06:55:49.461" v="374" actId="20577"/>
          <ac:spMkLst>
            <pc:docMk/>
            <pc:sldMk cId="1575481833" sldId="267"/>
            <ac:spMk id="5" creationId="{F81BA84A-8863-4E5A-3443-CD27B0FC412A}"/>
          </ac:spMkLst>
        </pc:spChg>
      </pc:sldChg>
      <pc:sldMasterChg chg="del delSldLayout">
        <pc:chgData name="Symetria Gongyin" userId="S::symetria@betterhealthtogether.org::f9f8eaa8-9fa1-4987-858d-55830d632483" providerId="AD" clId="Web-{735CEB27-3496-BC65-DD07-53E5D4BE3D87}" dt="2023-01-05T06:22:14.534" v="0"/>
        <pc:sldMasterMkLst>
          <pc:docMk/>
          <pc:sldMasterMk cId="2460954070" sldId="2147483660"/>
        </pc:sldMasterMkLst>
        <pc:sldLayoutChg chg="del">
          <pc:chgData name="Symetria Gongyin" userId="S::symetria@betterhealthtogether.org::f9f8eaa8-9fa1-4987-858d-55830d632483" providerId="AD" clId="Web-{735CEB27-3496-BC65-DD07-53E5D4BE3D87}" dt="2023-01-05T06:22:14.534" v="0"/>
          <pc:sldLayoutMkLst>
            <pc:docMk/>
            <pc:sldMasterMk cId="2460954070" sldId="2147483660"/>
            <pc:sldLayoutMk cId="2385387890" sldId="2147483661"/>
          </pc:sldLayoutMkLst>
        </pc:sldLayoutChg>
        <pc:sldLayoutChg chg="del">
          <pc:chgData name="Symetria Gongyin" userId="S::symetria@betterhealthtogether.org::f9f8eaa8-9fa1-4987-858d-55830d632483" providerId="AD" clId="Web-{735CEB27-3496-BC65-DD07-53E5D4BE3D87}" dt="2023-01-05T06:22:14.534" v="0"/>
          <pc:sldLayoutMkLst>
            <pc:docMk/>
            <pc:sldMasterMk cId="2460954070" sldId="2147483660"/>
            <pc:sldLayoutMk cId="949138452" sldId="2147483662"/>
          </pc:sldLayoutMkLst>
        </pc:sldLayoutChg>
        <pc:sldLayoutChg chg="del">
          <pc:chgData name="Symetria Gongyin" userId="S::symetria@betterhealthtogether.org::f9f8eaa8-9fa1-4987-858d-55830d632483" providerId="AD" clId="Web-{735CEB27-3496-BC65-DD07-53E5D4BE3D87}" dt="2023-01-05T06:22:14.534" v="0"/>
          <pc:sldLayoutMkLst>
            <pc:docMk/>
            <pc:sldMasterMk cId="2460954070" sldId="2147483660"/>
            <pc:sldLayoutMk cId="2591524520" sldId="2147483663"/>
          </pc:sldLayoutMkLst>
        </pc:sldLayoutChg>
        <pc:sldLayoutChg chg="del">
          <pc:chgData name="Symetria Gongyin" userId="S::symetria@betterhealthtogether.org::f9f8eaa8-9fa1-4987-858d-55830d632483" providerId="AD" clId="Web-{735CEB27-3496-BC65-DD07-53E5D4BE3D87}" dt="2023-01-05T06:22:14.534" v="0"/>
          <pc:sldLayoutMkLst>
            <pc:docMk/>
            <pc:sldMasterMk cId="2460954070" sldId="2147483660"/>
            <pc:sldLayoutMk cId="1203092039" sldId="2147483664"/>
          </pc:sldLayoutMkLst>
        </pc:sldLayoutChg>
        <pc:sldLayoutChg chg="del">
          <pc:chgData name="Symetria Gongyin" userId="S::symetria@betterhealthtogether.org::f9f8eaa8-9fa1-4987-858d-55830d632483" providerId="AD" clId="Web-{735CEB27-3496-BC65-DD07-53E5D4BE3D87}" dt="2023-01-05T06:22:14.534" v="0"/>
          <pc:sldLayoutMkLst>
            <pc:docMk/>
            <pc:sldMasterMk cId="2460954070" sldId="2147483660"/>
            <pc:sldLayoutMk cId="3733172339" sldId="2147483665"/>
          </pc:sldLayoutMkLst>
        </pc:sldLayoutChg>
        <pc:sldLayoutChg chg="del">
          <pc:chgData name="Symetria Gongyin" userId="S::symetria@betterhealthtogether.org::f9f8eaa8-9fa1-4987-858d-55830d632483" providerId="AD" clId="Web-{735CEB27-3496-BC65-DD07-53E5D4BE3D87}" dt="2023-01-05T06:22:14.534" v="0"/>
          <pc:sldLayoutMkLst>
            <pc:docMk/>
            <pc:sldMasterMk cId="2460954070" sldId="2147483660"/>
            <pc:sldLayoutMk cId="3210312558" sldId="2147483666"/>
          </pc:sldLayoutMkLst>
        </pc:sldLayoutChg>
        <pc:sldLayoutChg chg="del">
          <pc:chgData name="Symetria Gongyin" userId="S::symetria@betterhealthtogether.org::f9f8eaa8-9fa1-4987-858d-55830d632483" providerId="AD" clId="Web-{735CEB27-3496-BC65-DD07-53E5D4BE3D87}" dt="2023-01-05T06:22:14.534" v="0"/>
          <pc:sldLayoutMkLst>
            <pc:docMk/>
            <pc:sldMasterMk cId="2460954070" sldId="2147483660"/>
            <pc:sldLayoutMk cId="3146388984" sldId="2147483667"/>
          </pc:sldLayoutMkLst>
        </pc:sldLayoutChg>
        <pc:sldLayoutChg chg="del">
          <pc:chgData name="Symetria Gongyin" userId="S::symetria@betterhealthtogether.org::f9f8eaa8-9fa1-4987-858d-55830d632483" providerId="AD" clId="Web-{735CEB27-3496-BC65-DD07-53E5D4BE3D87}" dt="2023-01-05T06:22:14.534" v="0"/>
          <pc:sldLayoutMkLst>
            <pc:docMk/>
            <pc:sldMasterMk cId="2460954070" sldId="2147483660"/>
            <pc:sldLayoutMk cId="3171841454" sldId="2147483668"/>
          </pc:sldLayoutMkLst>
        </pc:sldLayoutChg>
        <pc:sldLayoutChg chg="del">
          <pc:chgData name="Symetria Gongyin" userId="S::symetria@betterhealthtogether.org::f9f8eaa8-9fa1-4987-858d-55830d632483" providerId="AD" clId="Web-{735CEB27-3496-BC65-DD07-53E5D4BE3D87}" dt="2023-01-05T06:22:14.534" v="0"/>
          <pc:sldLayoutMkLst>
            <pc:docMk/>
            <pc:sldMasterMk cId="2460954070" sldId="2147483660"/>
            <pc:sldLayoutMk cId="1718958274" sldId="2147483669"/>
          </pc:sldLayoutMkLst>
        </pc:sldLayoutChg>
        <pc:sldLayoutChg chg="del">
          <pc:chgData name="Symetria Gongyin" userId="S::symetria@betterhealthtogether.org::f9f8eaa8-9fa1-4987-858d-55830d632483" providerId="AD" clId="Web-{735CEB27-3496-BC65-DD07-53E5D4BE3D87}" dt="2023-01-05T06:22:14.534" v="0"/>
          <pc:sldLayoutMkLst>
            <pc:docMk/>
            <pc:sldMasterMk cId="2460954070" sldId="2147483660"/>
            <pc:sldLayoutMk cId="2202905451" sldId="2147483670"/>
          </pc:sldLayoutMkLst>
        </pc:sldLayoutChg>
        <pc:sldLayoutChg chg="del">
          <pc:chgData name="Symetria Gongyin" userId="S::symetria@betterhealthtogether.org::f9f8eaa8-9fa1-4987-858d-55830d632483" providerId="AD" clId="Web-{735CEB27-3496-BC65-DD07-53E5D4BE3D87}" dt="2023-01-05T06:22:14.534" v="0"/>
          <pc:sldLayoutMkLst>
            <pc:docMk/>
            <pc:sldMasterMk cId="2460954070" sldId="2147483660"/>
            <pc:sldLayoutMk cId="3479445657" sldId="2147483671"/>
          </pc:sldLayoutMkLst>
        </pc:sldLayoutChg>
      </pc:sldMasterChg>
      <pc:sldMasterChg chg="add del addSldLayout delSldLayout">
        <pc:chgData name="Symetria Gongyin" userId="S::symetria@betterhealthtogether.org::f9f8eaa8-9fa1-4987-858d-55830d632483" providerId="AD" clId="Web-{735CEB27-3496-BC65-DD07-53E5D4BE3D87}" dt="2023-01-05T06:22:47.550" v="3"/>
        <pc:sldMasterMkLst>
          <pc:docMk/>
          <pc:sldMasterMk cId="712063882" sldId="2147483737"/>
        </pc:sldMasterMkLst>
        <pc:sldLayoutChg chg="add del">
          <pc:chgData name="Symetria Gongyin" userId="S::symetria@betterhealthtogether.org::f9f8eaa8-9fa1-4987-858d-55830d632483" providerId="AD" clId="Web-{735CEB27-3496-BC65-DD07-53E5D4BE3D87}" dt="2023-01-05T06:22:47.550" v="3"/>
          <pc:sldLayoutMkLst>
            <pc:docMk/>
            <pc:sldMasterMk cId="712063882" sldId="2147483737"/>
            <pc:sldLayoutMk cId="2261648143" sldId="2147483726"/>
          </pc:sldLayoutMkLst>
        </pc:sldLayoutChg>
        <pc:sldLayoutChg chg="add del">
          <pc:chgData name="Symetria Gongyin" userId="S::symetria@betterhealthtogether.org::f9f8eaa8-9fa1-4987-858d-55830d632483" providerId="AD" clId="Web-{735CEB27-3496-BC65-DD07-53E5D4BE3D87}" dt="2023-01-05T06:22:47.550" v="3"/>
          <pc:sldLayoutMkLst>
            <pc:docMk/>
            <pc:sldMasterMk cId="712063882" sldId="2147483737"/>
            <pc:sldLayoutMk cId="2115783015" sldId="2147483727"/>
          </pc:sldLayoutMkLst>
        </pc:sldLayoutChg>
        <pc:sldLayoutChg chg="add del">
          <pc:chgData name="Symetria Gongyin" userId="S::symetria@betterhealthtogether.org::f9f8eaa8-9fa1-4987-858d-55830d632483" providerId="AD" clId="Web-{735CEB27-3496-BC65-DD07-53E5D4BE3D87}" dt="2023-01-05T06:22:47.550" v="3"/>
          <pc:sldLayoutMkLst>
            <pc:docMk/>
            <pc:sldMasterMk cId="712063882" sldId="2147483737"/>
            <pc:sldLayoutMk cId="3487816240" sldId="2147483728"/>
          </pc:sldLayoutMkLst>
        </pc:sldLayoutChg>
        <pc:sldLayoutChg chg="add del">
          <pc:chgData name="Symetria Gongyin" userId="S::symetria@betterhealthtogether.org::f9f8eaa8-9fa1-4987-858d-55830d632483" providerId="AD" clId="Web-{735CEB27-3496-BC65-DD07-53E5D4BE3D87}" dt="2023-01-05T06:22:47.550" v="3"/>
          <pc:sldLayoutMkLst>
            <pc:docMk/>
            <pc:sldMasterMk cId="712063882" sldId="2147483737"/>
            <pc:sldLayoutMk cId="3444632252" sldId="2147483729"/>
          </pc:sldLayoutMkLst>
        </pc:sldLayoutChg>
        <pc:sldLayoutChg chg="add del">
          <pc:chgData name="Symetria Gongyin" userId="S::symetria@betterhealthtogether.org::f9f8eaa8-9fa1-4987-858d-55830d632483" providerId="AD" clId="Web-{735CEB27-3496-BC65-DD07-53E5D4BE3D87}" dt="2023-01-05T06:22:47.550" v="3"/>
          <pc:sldLayoutMkLst>
            <pc:docMk/>
            <pc:sldMasterMk cId="712063882" sldId="2147483737"/>
            <pc:sldLayoutMk cId="3120331217" sldId="2147483730"/>
          </pc:sldLayoutMkLst>
        </pc:sldLayoutChg>
        <pc:sldLayoutChg chg="add del">
          <pc:chgData name="Symetria Gongyin" userId="S::symetria@betterhealthtogether.org::f9f8eaa8-9fa1-4987-858d-55830d632483" providerId="AD" clId="Web-{735CEB27-3496-BC65-DD07-53E5D4BE3D87}" dt="2023-01-05T06:22:47.550" v="3"/>
          <pc:sldLayoutMkLst>
            <pc:docMk/>
            <pc:sldMasterMk cId="712063882" sldId="2147483737"/>
            <pc:sldLayoutMk cId="1119598188" sldId="2147483731"/>
          </pc:sldLayoutMkLst>
        </pc:sldLayoutChg>
        <pc:sldLayoutChg chg="add del">
          <pc:chgData name="Symetria Gongyin" userId="S::symetria@betterhealthtogether.org::f9f8eaa8-9fa1-4987-858d-55830d632483" providerId="AD" clId="Web-{735CEB27-3496-BC65-DD07-53E5D4BE3D87}" dt="2023-01-05T06:22:47.550" v="3"/>
          <pc:sldLayoutMkLst>
            <pc:docMk/>
            <pc:sldMasterMk cId="712063882" sldId="2147483737"/>
            <pc:sldLayoutMk cId="2056093460" sldId="2147483732"/>
          </pc:sldLayoutMkLst>
        </pc:sldLayoutChg>
        <pc:sldLayoutChg chg="add del">
          <pc:chgData name="Symetria Gongyin" userId="S::symetria@betterhealthtogether.org::f9f8eaa8-9fa1-4987-858d-55830d632483" providerId="AD" clId="Web-{735CEB27-3496-BC65-DD07-53E5D4BE3D87}" dt="2023-01-05T06:22:47.550" v="3"/>
          <pc:sldLayoutMkLst>
            <pc:docMk/>
            <pc:sldMasterMk cId="712063882" sldId="2147483737"/>
            <pc:sldLayoutMk cId="2013177379" sldId="2147483733"/>
          </pc:sldLayoutMkLst>
        </pc:sldLayoutChg>
        <pc:sldLayoutChg chg="add del">
          <pc:chgData name="Symetria Gongyin" userId="S::symetria@betterhealthtogether.org::f9f8eaa8-9fa1-4987-858d-55830d632483" providerId="AD" clId="Web-{735CEB27-3496-BC65-DD07-53E5D4BE3D87}" dt="2023-01-05T06:22:47.550" v="3"/>
          <pc:sldLayoutMkLst>
            <pc:docMk/>
            <pc:sldMasterMk cId="712063882" sldId="2147483737"/>
            <pc:sldLayoutMk cId="1028475823" sldId="2147483734"/>
          </pc:sldLayoutMkLst>
        </pc:sldLayoutChg>
        <pc:sldLayoutChg chg="add del">
          <pc:chgData name="Symetria Gongyin" userId="S::symetria@betterhealthtogether.org::f9f8eaa8-9fa1-4987-858d-55830d632483" providerId="AD" clId="Web-{735CEB27-3496-BC65-DD07-53E5D4BE3D87}" dt="2023-01-05T06:22:47.550" v="3"/>
          <pc:sldLayoutMkLst>
            <pc:docMk/>
            <pc:sldMasterMk cId="712063882" sldId="2147483737"/>
            <pc:sldLayoutMk cId="802564192" sldId="2147483735"/>
          </pc:sldLayoutMkLst>
        </pc:sldLayoutChg>
        <pc:sldLayoutChg chg="add del">
          <pc:chgData name="Symetria Gongyin" userId="S::symetria@betterhealthtogether.org::f9f8eaa8-9fa1-4987-858d-55830d632483" providerId="AD" clId="Web-{735CEB27-3496-BC65-DD07-53E5D4BE3D87}" dt="2023-01-05T06:22:47.550" v="3"/>
          <pc:sldLayoutMkLst>
            <pc:docMk/>
            <pc:sldMasterMk cId="712063882" sldId="2147483737"/>
            <pc:sldLayoutMk cId="3004305067" sldId="2147483736"/>
          </pc:sldLayoutMkLst>
        </pc:sldLayoutChg>
      </pc:sldMasterChg>
      <pc:sldMasterChg chg="add addSldLayout">
        <pc:chgData name="Symetria Gongyin" userId="S::symetria@betterhealthtogether.org::f9f8eaa8-9fa1-4987-858d-55830d632483" providerId="AD" clId="Web-{735CEB27-3496-BC65-DD07-53E5D4BE3D87}" dt="2023-01-05T06:22:47.550" v="3"/>
        <pc:sldMasterMkLst>
          <pc:docMk/>
          <pc:sldMasterMk cId="3546525477" sldId="2147483761"/>
        </pc:sldMasterMkLst>
        <pc:sldLayoutChg chg="add">
          <pc:chgData name="Symetria Gongyin" userId="S::symetria@betterhealthtogether.org::f9f8eaa8-9fa1-4987-858d-55830d632483" providerId="AD" clId="Web-{735CEB27-3496-BC65-DD07-53E5D4BE3D87}" dt="2023-01-05T06:22:47.550" v="3"/>
          <pc:sldLayoutMkLst>
            <pc:docMk/>
            <pc:sldMasterMk cId="3546525477" sldId="2147483761"/>
            <pc:sldLayoutMk cId="2499848531" sldId="2147483750"/>
          </pc:sldLayoutMkLst>
        </pc:sldLayoutChg>
        <pc:sldLayoutChg chg="add">
          <pc:chgData name="Symetria Gongyin" userId="S::symetria@betterhealthtogether.org::f9f8eaa8-9fa1-4987-858d-55830d632483" providerId="AD" clId="Web-{735CEB27-3496-BC65-DD07-53E5D4BE3D87}" dt="2023-01-05T06:22:47.550" v="3"/>
          <pc:sldLayoutMkLst>
            <pc:docMk/>
            <pc:sldMasterMk cId="3546525477" sldId="2147483761"/>
            <pc:sldLayoutMk cId="3440832120" sldId="2147483751"/>
          </pc:sldLayoutMkLst>
        </pc:sldLayoutChg>
        <pc:sldLayoutChg chg="add">
          <pc:chgData name="Symetria Gongyin" userId="S::symetria@betterhealthtogether.org::f9f8eaa8-9fa1-4987-858d-55830d632483" providerId="AD" clId="Web-{735CEB27-3496-BC65-DD07-53E5D4BE3D87}" dt="2023-01-05T06:22:47.550" v="3"/>
          <pc:sldLayoutMkLst>
            <pc:docMk/>
            <pc:sldMasterMk cId="3546525477" sldId="2147483761"/>
            <pc:sldLayoutMk cId="2005528057" sldId="2147483752"/>
          </pc:sldLayoutMkLst>
        </pc:sldLayoutChg>
        <pc:sldLayoutChg chg="add">
          <pc:chgData name="Symetria Gongyin" userId="S::symetria@betterhealthtogether.org::f9f8eaa8-9fa1-4987-858d-55830d632483" providerId="AD" clId="Web-{735CEB27-3496-BC65-DD07-53E5D4BE3D87}" dt="2023-01-05T06:22:47.550" v="3"/>
          <pc:sldLayoutMkLst>
            <pc:docMk/>
            <pc:sldMasterMk cId="3546525477" sldId="2147483761"/>
            <pc:sldLayoutMk cId="4156654996" sldId="2147483753"/>
          </pc:sldLayoutMkLst>
        </pc:sldLayoutChg>
        <pc:sldLayoutChg chg="add">
          <pc:chgData name="Symetria Gongyin" userId="S::symetria@betterhealthtogether.org::f9f8eaa8-9fa1-4987-858d-55830d632483" providerId="AD" clId="Web-{735CEB27-3496-BC65-DD07-53E5D4BE3D87}" dt="2023-01-05T06:22:47.550" v="3"/>
          <pc:sldLayoutMkLst>
            <pc:docMk/>
            <pc:sldMasterMk cId="3546525477" sldId="2147483761"/>
            <pc:sldLayoutMk cId="3672368317" sldId="2147483754"/>
          </pc:sldLayoutMkLst>
        </pc:sldLayoutChg>
        <pc:sldLayoutChg chg="add">
          <pc:chgData name="Symetria Gongyin" userId="S::symetria@betterhealthtogether.org::f9f8eaa8-9fa1-4987-858d-55830d632483" providerId="AD" clId="Web-{735CEB27-3496-BC65-DD07-53E5D4BE3D87}" dt="2023-01-05T06:22:47.550" v="3"/>
          <pc:sldLayoutMkLst>
            <pc:docMk/>
            <pc:sldMasterMk cId="3546525477" sldId="2147483761"/>
            <pc:sldLayoutMk cId="2766859458" sldId="2147483755"/>
          </pc:sldLayoutMkLst>
        </pc:sldLayoutChg>
        <pc:sldLayoutChg chg="add">
          <pc:chgData name="Symetria Gongyin" userId="S::symetria@betterhealthtogether.org::f9f8eaa8-9fa1-4987-858d-55830d632483" providerId="AD" clId="Web-{735CEB27-3496-BC65-DD07-53E5D4BE3D87}" dt="2023-01-05T06:22:47.550" v="3"/>
          <pc:sldLayoutMkLst>
            <pc:docMk/>
            <pc:sldMasterMk cId="3546525477" sldId="2147483761"/>
            <pc:sldLayoutMk cId="1207052329" sldId="2147483756"/>
          </pc:sldLayoutMkLst>
        </pc:sldLayoutChg>
        <pc:sldLayoutChg chg="add">
          <pc:chgData name="Symetria Gongyin" userId="S::symetria@betterhealthtogether.org::f9f8eaa8-9fa1-4987-858d-55830d632483" providerId="AD" clId="Web-{735CEB27-3496-BC65-DD07-53E5D4BE3D87}" dt="2023-01-05T06:22:47.550" v="3"/>
          <pc:sldLayoutMkLst>
            <pc:docMk/>
            <pc:sldMasterMk cId="3546525477" sldId="2147483761"/>
            <pc:sldLayoutMk cId="617688702" sldId="2147483757"/>
          </pc:sldLayoutMkLst>
        </pc:sldLayoutChg>
        <pc:sldLayoutChg chg="add">
          <pc:chgData name="Symetria Gongyin" userId="S::symetria@betterhealthtogether.org::f9f8eaa8-9fa1-4987-858d-55830d632483" providerId="AD" clId="Web-{735CEB27-3496-BC65-DD07-53E5D4BE3D87}" dt="2023-01-05T06:22:47.550" v="3"/>
          <pc:sldLayoutMkLst>
            <pc:docMk/>
            <pc:sldMasterMk cId="3546525477" sldId="2147483761"/>
            <pc:sldLayoutMk cId="1475526850" sldId="2147483758"/>
          </pc:sldLayoutMkLst>
        </pc:sldLayoutChg>
        <pc:sldLayoutChg chg="add">
          <pc:chgData name="Symetria Gongyin" userId="S::symetria@betterhealthtogether.org::f9f8eaa8-9fa1-4987-858d-55830d632483" providerId="AD" clId="Web-{735CEB27-3496-BC65-DD07-53E5D4BE3D87}" dt="2023-01-05T06:22:47.550" v="3"/>
          <pc:sldLayoutMkLst>
            <pc:docMk/>
            <pc:sldMasterMk cId="3546525477" sldId="2147483761"/>
            <pc:sldLayoutMk cId="236105492" sldId="2147483759"/>
          </pc:sldLayoutMkLst>
        </pc:sldLayoutChg>
        <pc:sldLayoutChg chg="add">
          <pc:chgData name="Symetria Gongyin" userId="S::symetria@betterhealthtogether.org::f9f8eaa8-9fa1-4987-858d-55830d632483" providerId="AD" clId="Web-{735CEB27-3496-BC65-DD07-53E5D4BE3D87}" dt="2023-01-05T06:22:47.550" v="3"/>
          <pc:sldLayoutMkLst>
            <pc:docMk/>
            <pc:sldMasterMk cId="3546525477" sldId="2147483761"/>
            <pc:sldLayoutMk cId="1062320548" sldId="2147483760"/>
          </pc:sldLayoutMkLst>
        </pc:sldLayoutChg>
      </pc:sldMasterChg>
      <pc:sldMasterChg chg="add del addSldLayout delSldLayout">
        <pc:chgData name="Symetria Gongyin" userId="S::symetria@betterhealthtogether.org::f9f8eaa8-9fa1-4987-858d-55830d632483" providerId="AD" clId="Web-{735CEB27-3496-BC65-DD07-53E5D4BE3D87}" dt="2023-01-05T06:22:47.503" v="2"/>
        <pc:sldMasterMkLst>
          <pc:docMk/>
          <pc:sldMasterMk cId="2423108747" sldId="2147483839"/>
        </pc:sldMasterMkLst>
        <pc:sldLayoutChg chg="add del">
          <pc:chgData name="Symetria Gongyin" userId="S::symetria@betterhealthtogether.org::f9f8eaa8-9fa1-4987-858d-55830d632483" providerId="AD" clId="Web-{735CEB27-3496-BC65-DD07-53E5D4BE3D87}" dt="2023-01-05T06:22:47.503" v="2"/>
          <pc:sldLayoutMkLst>
            <pc:docMk/>
            <pc:sldMasterMk cId="2423108747" sldId="2147483839"/>
            <pc:sldLayoutMk cId="3190238944" sldId="2147483828"/>
          </pc:sldLayoutMkLst>
        </pc:sldLayoutChg>
        <pc:sldLayoutChg chg="add del">
          <pc:chgData name="Symetria Gongyin" userId="S::symetria@betterhealthtogether.org::f9f8eaa8-9fa1-4987-858d-55830d632483" providerId="AD" clId="Web-{735CEB27-3496-BC65-DD07-53E5D4BE3D87}" dt="2023-01-05T06:22:47.503" v="2"/>
          <pc:sldLayoutMkLst>
            <pc:docMk/>
            <pc:sldMasterMk cId="2423108747" sldId="2147483839"/>
            <pc:sldLayoutMk cId="1848008292" sldId="2147483829"/>
          </pc:sldLayoutMkLst>
        </pc:sldLayoutChg>
        <pc:sldLayoutChg chg="add del">
          <pc:chgData name="Symetria Gongyin" userId="S::symetria@betterhealthtogether.org::f9f8eaa8-9fa1-4987-858d-55830d632483" providerId="AD" clId="Web-{735CEB27-3496-BC65-DD07-53E5D4BE3D87}" dt="2023-01-05T06:22:47.503" v="2"/>
          <pc:sldLayoutMkLst>
            <pc:docMk/>
            <pc:sldMasterMk cId="2423108747" sldId="2147483839"/>
            <pc:sldLayoutMk cId="3234407456" sldId="2147483830"/>
          </pc:sldLayoutMkLst>
        </pc:sldLayoutChg>
        <pc:sldLayoutChg chg="add del">
          <pc:chgData name="Symetria Gongyin" userId="S::symetria@betterhealthtogether.org::f9f8eaa8-9fa1-4987-858d-55830d632483" providerId="AD" clId="Web-{735CEB27-3496-BC65-DD07-53E5D4BE3D87}" dt="2023-01-05T06:22:47.503" v="2"/>
          <pc:sldLayoutMkLst>
            <pc:docMk/>
            <pc:sldMasterMk cId="2423108747" sldId="2147483839"/>
            <pc:sldLayoutMk cId="3529602872" sldId="2147483831"/>
          </pc:sldLayoutMkLst>
        </pc:sldLayoutChg>
        <pc:sldLayoutChg chg="add del">
          <pc:chgData name="Symetria Gongyin" userId="S::symetria@betterhealthtogether.org::f9f8eaa8-9fa1-4987-858d-55830d632483" providerId="AD" clId="Web-{735CEB27-3496-BC65-DD07-53E5D4BE3D87}" dt="2023-01-05T06:22:47.503" v="2"/>
          <pc:sldLayoutMkLst>
            <pc:docMk/>
            <pc:sldMasterMk cId="2423108747" sldId="2147483839"/>
            <pc:sldLayoutMk cId="1287016419" sldId="2147483832"/>
          </pc:sldLayoutMkLst>
        </pc:sldLayoutChg>
        <pc:sldLayoutChg chg="add del">
          <pc:chgData name="Symetria Gongyin" userId="S::symetria@betterhealthtogether.org::f9f8eaa8-9fa1-4987-858d-55830d632483" providerId="AD" clId="Web-{735CEB27-3496-BC65-DD07-53E5D4BE3D87}" dt="2023-01-05T06:22:47.503" v="2"/>
          <pc:sldLayoutMkLst>
            <pc:docMk/>
            <pc:sldMasterMk cId="2423108747" sldId="2147483839"/>
            <pc:sldLayoutMk cId="1449468223" sldId="2147483833"/>
          </pc:sldLayoutMkLst>
        </pc:sldLayoutChg>
        <pc:sldLayoutChg chg="add del">
          <pc:chgData name="Symetria Gongyin" userId="S::symetria@betterhealthtogether.org::f9f8eaa8-9fa1-4987-858d-55830d632483" providerId="AD" clId="Web-{735CEB27-3496-BC65-DD07-53E5D4BE3D87}" dt="2023-01-05T06:22:47.503" v="2"/>
          <pc:sldLayoutMkLst>
            <pc:docMk/>
            <pc:sldMasterMk cId="2423108747" sldId="2147483839"/>
            <pc:sldLayoutMk cId="4203846044" sldId="2147483834"/>
          </pc:sldLayoutMkLst>
        </pc:sldLayoutChg>
        <pc:sldLayoutChg chg="add del">
          <pc:chgData name="Symetria Gongyin" userId="S::symetria@betterhealthtogether.org::f9f8eaa8-9fa1-4987-858d-55830d632483" providerId="AD" clId="Web-{735CEB27-3496-BC65-DD07-53E5D4BE3D87}" dt="2023-01-05T06:22:47.503" v="2"/>
          <pc:sldLayoutMkLst>
            <pc:docMk/>
            <pc:sldMasterMk cId="2423108747" sldId="2147483839"/>
            <pc:sldLayoutMk cId="3760547270" sldId="2147483835"/>
          </pc:sldLayoutMkLst>
        </pc:sldLayoutChg>
        <pc:sldLayoutChg chg="add del">
          <pc:chgData name="Symetria Gongyin" userId="S::symetria@betterhealthtogether.org::f9f8eaa8-9fa1-4987-858d-55830d632483" providerId="AD" clId="Web-{735CEB27-3496-BC65-DD07-53E5D4BE3D87}" dt="2023-01-05T06:22:47.503" v="2"/>
          <pc:sldLayoutMkLst>
            <pc:docMk/>
            <pc:sldMasterMk cId="2423108747" sldId="2147483839"/>
            <pc:sldLayoutMk cId="227870962" sldId="2147483836"/>
          </pc:sldLayoutMkLst>
        </pc:sldLayoutChg>
        <pc:sldLayoutChg chg="add del">
          <pc:chgData name="Symetria Gongyin" userId="S::symetria@betterhealthtogether.org::f9f8eaa8-9fa1-4987-858d-55830d632483" providerId="AD" clId="Web-{735CEB27-3496-BC65-DD07-53E5D4BE3D87}" dt="2023-01-05T06:22:47.503" v="2"/>
          <pc:sldLayoutMkLst>
            <pc:docMk/>
            <pc:sldMasterMk cId="2423108747" sldId="2147483839"/>
            <pc:sldLayoutMk cId="1685547806" sldId="2147483837"/>
          </pc:sldLayoutMkLst>
        </pc:sldLayoutChg>
        <pc:sldLayoutChg chg="add del">
          <pc:chgData name="Symetria Gongyin" userId="S::symetria@betterhealthtogether.org::f9f8eaa8-9fa1-4987-858d-55830d632483" providerId="AD" clId="Web-{735CEB27-3496-BC65-DD07-53E5D4BE3D87}" dt="2023-01-05T06:22:47.503" v="2"/>
          <pc:sldLayoutMkLst>
            <pc:docMk/>
            <pc:sldMasterMk cId="2423108747" sldId="2147483839"/>
            <pc:sldLayoutMk cId="896409319" sldId="214748383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21A42B-766F-4815-B252-9266B042A254}" type="datetimeFigureOut">
              <a:t>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AA829-3893-4C32-A469-18A7387CF69D}" type="slidenum">
              <a:t>‹#›</a:t>
            </a:fld>
            <a:endParaRPr lang="en-US"/>
          </a:p>
        </p:txBody>
      </p:sp>
    </p:spTree>
    <p:extLst>
      <p:ext uri="{BB962C8B-B14F-4D97-AF65-F5344CB8AC3E}">
        <p14:creationId xmlns:p14="http://schemas.microsoft.com/office/powerpoint/2010/main" val="885090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You will have 35 minutes with the panel to share your presentation and answer questions the panel may have. We have included the amount of time you should spend on each slide in the top right corner of every slide in order to cover all components of the presentation. </a:t>
            </a:r>
          </a:p>
        </p:txBody>
      </p:sp>
      <p:sp>
        <p:nvSpPr>
          <p:cNvPr id="4" name="Slide Number Placeholder 3"/>
          <p:cNvSpPr>
            <a:spLocks noGrp="1"/>
          </p:cNvSpPr>
          <p:nvPr>
            <p:ph type="sldNum" sz="quarter" idx="5"/>
          </p:nvPr>
        </p:nvSpPr>
        <p:spPr/>
        <p:txBody>
          <a:bodyPr/>
          <a:lstStyle/>
          <a:p>
            <a:fld id="{D69AA829-3893-4C32-A469-18A7387CF69D}" type="slidenum">
              <a:rPr lang="en-US"/>
              <a:t>1</a:t>
            </a:fld>
            <a:endParaRPr lang="en-US"/>
          </a:p>
        </p:txBody>
      </p:sp>
    </p:spTree>
    <p:extLst>
      <p:ext uri="{BB962C8B-B14F-4D97-AF65-F5344CB8AC3E}">
        <p14:creationId xmlns:p14="http://schemas.microsoft.com/office/powerpoint/2010/main" val="352718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photos or highlights. Delete slide if not used. </a:t>
            </a:r>
          </a:p>
        </p:txBody>
      </p:sp>
      <p:sp>
        <p:nvSpPr>
          <p:cNvPr id="4" name="Slide Number Placeholder 3"/>
          <p:cNvSpPr>
            <a:spLocks noGrp="1"/>
          </p:cNvSpPr>
          <p:nvPr>
            <p:ph type="sldNum" sz="quarter" idx="5"/>
          </p:nvPr>
        </p:nvSpPr>
        <p:spPr/>
        <p:txBody>
          <a:bodyPr/>
          <a:lstStyle/>
          <a:p>
            <a:fld id="{D69AA829-3893-4C32-A469-18A7387CF69D}" type="slidenum">
              <a:rPr lang="en-US"/>
              <a:t>6</a:t>
            </a:fld>
            <a:endParaRPr lang="en-US"/>
          </a:p>
        </p:txBody>
      </p:sp>
    </p:spTree>
    <p:extLst>
      <p:ext uri="{BB962C8B-B14F-4D97-AF65-F5344CB8AC3E}">
        <p14:creationId xmlns:p14="http://schemas.microsoft.com/office/powerpoint/2010/main" val="516087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brief description of what you plan to do. Think of it as the “elevator speech” for the project you're proposing. Include the goal of the project, who you will serve, and what service(s) you will provide. Name specific partnerships related to the project here.</a:t>
            </a:r>
            <a:endParaRPr lang="en-US" dirty="0">
              <a:cs typeface="Calibri"/>
            </a:endParaRPr>
          </a:p>
          <a:p>
            <a:endParaRPr lang="en-US" dirty="0">
              <a:cs typeface="Calibri"/>
            </a:endParaRPr>
          </a:p>
          <a:p>
            <a:pPr marL="171450" indent="-171450">
              <a:buFont typeface="Arial"/>
              <a:buChar char="•"/>
            </a:pPr>
            <a:r>
              <a:rPr lang="en-US" dirty="0"/>
              <a:t>Demonstrate how care coordination will be used to improve access to care </a:t>
            </a:r>
            <a:endParaRPr lang="en-US" dirty="0">
              <a:cs typeface="Calibri" panose="020F0502020204030204"/>
            </a:endParaRPr>
          </a:p>
          <a:p>
            <a:pPr marL="171450" indent="-171450">
              <a:buFont typeface="Arial"/>
              <a:buChar char="•"/>
            </a:pPr>
            <a:r>
              <a:rPr lang="en-US" dirty="0"/>
              <a:t>Demonstrate that the project will improve access to health-related social needs services including those outside of your organization</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69AA829-3893-4C32-A469-18A7387CF69D}" type="slidenum">
              <a:t>2</a:t>
            </a:fld>
            <a:endParaRPr lang="en-US"/>
          </a:p>
        </p:txBody>
      </p:sp>
    </p:spTree>
    <p:extLst>
      <p:ext uri="{BB962C8B-B14F-4D97-AF65-F5344CB8AC3E}">
        <p14:creationId xmlns:p14="http://schemas.microsoft.com/office/powerpoint/2010/main" val="4281931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 outcomes you plan to achieve in year one of the contract. A measurable outcome should answer the questions, “what,” “for whom,” “by when” and “how much” in one statement.</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69AA829-3893-4C32-A469-18A7387CF69D}" type="slidenum">
              <a:t>3</a:t>
            </a:fld>
            <a:endParaRPr lang="en-US"/>
          </a:p>
        </p:txBody>
      </p:sp>
    </p:spTree>
    <p:extLst>
      <p:ext uri="{BB962C8B-B14F-4D97-AF65-F5344CB8AC3E}">
        <p14:creationId xmlns:p14="http://schemas.microsoft.com/office/powerpoint/2010/main" val="2972823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 timeline including implementation steps</a:t>
            </a:r>
          </a:p>
          <a:p>
            <a:endParaRPr lang="en-US">
              <a:cs typeface="Calibri"/>
            </a:endParaRPr>
          </a:p>
        </p:txBody>
      </p:sp>
      <p:sp>
        <p:nvSpPr>
          <p:cNvPr id="4" name="Slide Number Placeholder 3"/>
          <p:cNvSpPr>
            <a:spLocks noGrp="1"/>
          </p:cNvSpPr>
          <p:nvPr>
            <p:ph type="sldNum" sz="quarter" idx="5"/>
          </p:nvPr>
        </p:nvSpPr>
        <p:spPr/>
        <p:txBody>
          <a:bodyPr/>
          <a:lstStyle/>
          <a:p>
            <a:fld id="{D69AA829-3893-4C32-A469-18A7387CF69D}" type="slidenum">
              <a:t>4</a:t>
            </a:fld>
            <a:endParaRPr lang="en-US"/>
          </a:p>
        </p:txBody>
      </p:sp>
    </p:spTree>
    <p:extLst>
      <p:ext uri="{BB962C8B-B14F-4D97-AF65-F5344CB8AC3E}">
        <p14:creationId xmlns:p14="http://schemas.microsoft.com/office/powerpoint/2010/main" val="2952789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2-3 bullet points total on how you have engaged community in identifying need, and how you plan to have continued community engagement.</a:t>
            </a:r>
          </a:p>
          <a:p>
            <a:endParaRPr lang="en-US">
              <a:cs typeface="Calibri"/>
            </a:endParaRPr>
          </a:p>
        </p:txBody>
      </p:sp>
      <p:sp>
        <p:nvSpPr>
          <p:cNvPr id="4" name="Slide Number Placeholder 3"/>
          <p:cNvSpPr>
            <a:spLocks noGrp="1"/>
          </p:cNvSpPr>
          <p:nvPr>
            <p:ph type="sldNum" sz="quarter" idx="5"/>
          </p:nvPr>
        </p:nvSpPr>
        <p:spPr/>
        <p:txBody>
          <a:bodyPr/>
          <a:lstStyle/>
          <a:p>
            <a:fld id="{D69AA829-3893-4C32-A469-18A7387CF69D}" type="slidenum">
              <a:t>7</a:t>
            </a:fld>
            <a:endParaRPr lang="en-US"/>
          </a:p>
        </p:txBody>
      </p:sp>
    </p:spTree>
    <p:extLst>
      <p:ext uri="{BB962C8B-B14F-4D97-AF65-F5344CB8AC3E}">
        <p14:creationId xmlns:p14="http://schemas.microsoft.com/office/powerpoint/2010/main" val="2250155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Staffing plans, including workforce development </a:t>
            </a:r>
            <a:endParaRPr lang="en-US" dirty="0">
              <a:cs typeface="Calibri"/>
            </a:endParaRPr>
          </a:p>
          <a:p>
            <a:r>
              <a:rPr lang="en-US" dirty="0"/>
              <a:t>Diverse or matching funding sources </a:t>
            </a:r>
            <a:endParaRPr lang="en-US" dirty="0">
              <a:cs typeface="Calibri"/>
            </a:endParaRPr>
          </a:p>
          <a:p>
            <a:r>
              <a:rPr lang="en-US" dirty="0"/>
              <a:t>For clinical organizations - a shared savings, reinvestment, value-based contracting, or similar partnership model with a CBO</a:t>
            </a:r>
            <a:endParaRPr lang="en-US" dirty="0">
              <a:cs typeface="Calibri"/>
            </a:endParaRPr>
          </a:p>
          <a:p>
            <a:endParaRPr lang="en-US" dirty="0">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D69AA829-3893-4C32-A469-18A7387CF69D}" type="slidenum">
              <a:t>8</a:t>
            </a:fld>
            <a:endParaRPr lang="en-US"/>
          </a:p>
        </p:txBody>
      </p:sp>
    </p:spTree>
    <p:extLst>
      <p:ext uri="{BB962C8B-B14F-4D97-AF65-F5344CB8AC3E}">
        <p14:creationId xmlns:p14="http://schemas.microsoft.com/office/powerpoint/2010/main" val="3277629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categories only, a hard copy of your budget template will be provided to the panel ahead of your presentation. </a:t>
            </a:r>
          </a:p>
        </p:txBody>
      </p:sp>
      <p:sp>
        <p:nvSpPr>
          <p:cNvPr id="4" name="Slide Number Placeholder 3"/>
          <p:cNvSpPr>
            <a:spLocks noGrp="1"/>
          </p:cNvSpPr>
          <p:nvPr>
            <p:ph type="sldNum" sz="quarter" idx="5"/>
          </p:nvPr>
        </p:nvSpPr>
        <p:spPr/>
        <p:txBody>
          <a:bodyPr/>
          <a:lstStyle/>
          <a:p>
            <a:fld id="{D69AA829-3893-4C32-A469-18A7387CF69D}" type="slidenum">
              <a:t>9</a:t>
            </a:fld>
            <a:endParaRPr lang="en-US"/>
          </a:p>
        </p:txBody>
      </p:sp>
    </p:spTree>
    <p:extLst>
      <p:ext uri="{BB962C8B-B14F-4D97-AF65-F5344CB8AC3E}">
        <p14:creationId xmlns:p14="http://schemas.microsoft.com/office/powerpoint/2010/main" val="3005755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How will you reflect on what’s working/what could go better? How will you get this feedback from the people served?</a:t>
            </a:r>
          </a:p>
        </p:txBody>
      </p:sp>
      <p:sp>
        <p:nvSpPr>
          <p:cNvPr id="4" name="Slide Number Placeholder 3"/>
          <p:cNvSpPr>
            <a:spLocks noGrp="1"/>
          </p:cNvSpPr>
          <p:nvPr>
            <p:ph type="sldNum" sz="quarter" idx="5"/>
          </p:nvPr>
        </p:nvSpPr>
        <p:spPr/>
        <p:txBody>
          <a:bodyPr/>
          <a:lstStyle/>
          <a:p>
            <a:fld id="{D69AA829-3893-4C32-A469-18A7387CF69D}" type="slidenum">
              <a:t>10</a:t>
            </a:fld>
            <a:endParaRPr lang="en-US"/>
          </a:p>
        </p:txBody>
      </p:sp>
    </p:spTree>
    <p:extLst>
      <p:ext uri="{BB962C8B-B14F-4D97-AF65-F5344CB8AC3E}">
        <p14:creationId xmlns:p14="http://schemas.microsoft.com/office/powerpoint/2010/main" val="3626680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photos or highlights. </a:t>
            </a:r>
            <a:r>
              <a:rPr lang="en-US" dirty="0">
                <a:cs typeface="Calibri"/>
              </a:rPr>
              <a:t>Delete slide if not used. </a:t>
            </a:r>
            <a:endParaRPr lang="en-US" dirty="0"/>
          </a:p>
        </p:txBody>
      </p:sp>
      <p:sp>
        <p:nvSpPr>
          <p:cNvPr id="4" name="Slide Number Placeholder 3"/>
          <p:cNvSpPr>
            <a:spLocks noGrp="1"/>
          </p:cNvSpPr>
          <p:nvPr>
            <p:ph type="sldNum" sz="quarter" idx="5"/>
          </p:nvPr>
        </p:nvSpPr>
        <p:spPr/>
        <p:txBody>
          <a:bodyPr/>
          <a:lstStyle/>
          <a:p>
            <a:fld id="{D69AA829-3893-4C32-A469-18A7387CF69D}" type="slidenum">
              <a:rPr lang="en-US"/>
              <a:t>5</a:t>
            </a:fld>
            <a:endParaRPr lang="en-US"/>
          </a:p>
        </p:txBody>
      </p:sp>
    </p:spTree>
    <p:extLst>
      <p:ext uri="{BB962C8B-B14F-4D97-AF65-F5344CB8AC3E}">
        <p14:creationId xmlns:p14="http://schemas.microsoft.com/office/powerpoint/2010/main" val="2093369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1/9/2023</a:t>
            </a:fld>
            <a:endParaRPr lang="en-US"/>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120705232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1/9/2023</a:t>
            </a:fld>
            <a:endParaRPr lang="en-US"/>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415665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1/9/2023</a:t>
            </a:fld>
            <a:endParaRPr lang="en-US"/>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276685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1/9/2023</a:t>
            </a:fld>
            <a:endParaRPr lang="en-US"/>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617688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1/9/2023</a:t>
            </a:fld>
            <a:endParaRPr lang="en-US"/>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147552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1/9/2023</a:t>
            </a:fld>
            <a:endParaRPr lang="en-US"/>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610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1/9/2023</a:t>
            </a:fld>
            <a:endParaRPr lang="en-US"/>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106232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1/9/2023</a:t>
            </a:fld>
            <a:endParaRPr lang="en-US"/>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367236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1/9/2023</a:t>
            </a:fld>
            <a:endParaRPr lang="en-US"/>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2499848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1/9/2023</a:t>
            </a:fld>
            <a:endParaRPr lang="en-US"/>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p>
        </p:txBody>
      </p:sp>
    </p:spTree>
    <p:extLst>
      <p:ext uri="{BB962C8B-B14F-4D97-AF65-F5344CB8AC3E}">
        <p14:creationId xmlns:p14="http://schemas.microsoft.com/office/powerpoint/2010/main" val="344083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1/9/2023</a:t>
            </a:fld>
            <a:endParaRPr lang="en-US"/>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p>
        </p:txBody>
      </p:sp>
    </p:spTree>
    <p:extLst>
      <p:ext uri="{BB962C8B-B14F-4D97-AF65-F5344CB8AC3E}">
        <p14:creationId xmlns:p14="http://schemas.microsoft.com/office/powerpoint/2010/main" val="200552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1/9/2023</a:t>
            </a:fld>
            <a:endParaRPr lang="en-US"/>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a:p>
        </p:txBody>
      </p:sp>
    </p:spTree>
    <p:extLst>
      <p:ext uri="{BB962C8B-B14F-4D97-AF65-F5344CB8AC3E}">
        <p14:creationId xmlns:p14="http://schemas.microsoft.com/office/powerpoint/2010/main" val="3546525477"/>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54" r:id="rId6"/>
    <p:sldLayoutId id="2147483750" r:id="rId7"/>
    <p:sldLayoutId id="2147483751" r:id="rId8"/>
    <p:sldLayoutId id="2147483752" r:id="rId9"/>
    <p:sldLayoutId id="2147483753" r:id="rId10"/>
    <p:sldLayoutId id="2147483755"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32" name="Rectangle 21">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978914" y="893935"/>
            <a:ext cx="5364937" cy="3339390"/>
          </a:xfrm>
        </p:spPr>
        <p:txBody>
          <a:bodyPr anchor="ctr">
            <a:normAutofit/>
          </a:bodyPr>
          <a:lstStyle/>
          <a:p>
            <a:r>
              <a:rPr lang="en-US" sz="6000">
                <a:latin typeface="Sitka Banner"/>
                <a:cs typeface="Calibri"/>
              </a:rPr>
              <a:t>Title of presentation</a:t>
            </a:r>
            <a:endParaRPr lang="en-US">
              <a:latin typeface="Sitka Banner"/>
              <a:cs typeface="Calibri"/>
            </a:endParaRPr>
          </a:p>
        </p:txBody>
      </p:sp>
      <p:sp>
        <p:nvSpPr>
          <p:cNvPr id="3" name="Subtitle 2"/>
          <p:cNvSpPr>
            <a:spLocks noGrp="1"/>
          </p:cNvSpPr>
          <p:nvPr>
            <p:ph type="subTitle" idx="1"/>
          </p:nvPr>
        </p:nvSpPr>
        <p:spPr>
          <a:xfrm>
            <a:off x="5978915" y="4876803"/>
            <a:ext cx="5364936" cy="909848"/>
          </a:xfrm>
        </p:spPr>
        <p:txBody>
          <a:bodyPr anchor="t">
            <a:normAutofit/>
          </a:bodyPr>
          <a:lstStyle/>
          <a:p>
            <a:r>
              <a:rPr lang="en-US"/>
              <a:t>Name(s) of presenters</a:t>
            </a:r>
          </a:p>
        </p:txBody>
      </p:sp>
      <p:pic>
        <p:nvPicPr>
          <p:cNvPr id="4" name="Picture 3">
            <a:extLst>
              <a:ext uri="{FF2B5EF4-FFF2-40B4-BE49-F238E27FC236}">
                <a16:creationId xmlns:a16="http://schemas.microsoft.com/office/drawing/2014/main" id="{978F844C-9148-41C8-1DF8-FC07635FF9A1}"/>
              </a:ext>
            </a:extLst>
          </p:cNvPr>
          <p:cNvPicPr>
            <a:picLocks noChangeAspect="1"/>
          </p:cNvPicPr>
          <p:nvPr/>
        </p:nvPicPr>
        <p:blipFill rotWithShape="1">
          <a:blip r:embed="rId3"/>
          <a:srcRect l="30956" r="31022"/>
          <a:stretch/>
        </p:blipFill>
        <p:spPr>
          <a:xfrm>
            <a:off x="1" y="10"/>
            <a:ext cx="5215066" cy="6857990"/>
          </a:xfrm>
          <a:custGeom>
            <a:avLst/>
            <a:gdLst/>
            <a:ahLst/>
            <a:cxnLst/>
            <a:rect l="l" t="t" r="r" b="b"/>
            <a:pathLst>
              <a:path w="5215066" h="6845983">
                <a:moveTo>
                  <a:pt x="0" y="0"/>
                </a:moveTo>
                <a:lnTo>
                  <a:pt x="3197713" y="0"/>
                </a:lnTo>
                <a:lnTo>
                  <a:pt x="3259787" y="39795"/>
                </a:lnTo>
                <a:cubicBezTo>
                  <a:pt x="4439462" y="836768"/>
                  <a:pt x="5215066" y="2186425"/>
                  <a:pt x="5215066" y="3717234"/>
                </a:cubicBezTo>
                <a:cubicBezTo>
                  <a:pt x="5215066" y="4788800"/>
                  <a:pt x="4835020" y="5771602"/>
                  <a:pt x="4202364" y="6538204"/>
                </a:cubicBezTo>
                <a:lnTo>
                  <a:pt x="3922635" y="6845983"/>
                </a:lnTo>
                <a:lnTo>
                  <a:pt x="0" y="6845983"/>
                </a:lnTo>
                <a:close/>
              </a:path>
            </a:pathLst>
          </a:custGeom>
        </p:spPr>
      </p:pic>
      <p:cxnSp>
        <p:nvCxnSpPr>
          <p:cNvPr id="33" name="Straight Connector 23">
            <a:extLst>
              <a:ext uri="{FF2B5EF4-FFF2-40B4-BE49-F238E27FC236}">
                <a16:creationId xmlns:a16="http://schemas.microsoft.com/office/drawing/2014/main" id="{E3B95BE3-D5B2-4F38-9A01-17866C9FBA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040331" y="4555071"/>
            <a:ext cx="53035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C02B1B9B-DADC-4549-05CF-BDAD338D378D}"/>
              </a:ext>
            </a:extLst>
          </p:cNvPr>
          <p:cNvSpPr txBox="1"/>
          <p:nvPr/>
        </p:nvSpPr>
        <p:spPr>
          <a:xfrm>
            <a:off x="10942818" y="0"/>
            <a:ext cx="1249181" cy="369332"/>
          </a:xfrm>
          <a:prstGeom prst="rect">
            <a:avLst/>
          </a:prstGeom>
          <a:solidFill>
            <a:schemeClr val="tx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solidFill>
              </a:rPr>
              <a:t>2 minutes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0AA5DFF-F391-4D1C-B76E-4E130B8C9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570BDE2-3A2A-4B48-9B39-C9C6FBB0A5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116042-5FC3-C33D-B3CE-3CB0E859A1A0}"/>
              </a:ext>
            </a:extLst>
          </p:cNvPr>
          <p:cNvSpPr>
            <a:spLocks noGrp="1"/>
          </p:cNvSpPr>
          <p:nvPr>
            <p:ph type="ctrTitle"/>
          </p:nvPr>
        </p:nvSpPr>
        <p:spPr>
          <a:xfrm>
            <a:off x="1078992" y="1064526"/>
            <a:ext cx="9601200" cy="3200400"/>
          </a:xfrm>
        </p:spPr>
        <p:txBody>
          <a:bodyPr anchor="b">
            <a:normAutofit/>
          </a:bodyPr>
          <a:lstStyle/>
          <a:p>
            <a:r>
              <a:rPr lang="en-US" sz="4000" b="1" i="0">
                <a:solidFill>
                  <a:schemeClr val="bg1">
                    <a:lumMod val="85000"/>
                    <a:lumOff val="15000"/>
                  </a:schemeClr>
                </a:solidFill>
                <a:ea typeface="+mj-lt"/>
                <a:cs typeface="+mj-lt"/>
              </a:rPr>
              <a:t>This can be used as a divider slide or a callout/quote slide</a:t>
            </a:r>
            <a:endParaRPr lang="en-US" sz="4000" i="0">
              <a:solidFill>
                <a:schemeClr val="bg1">
                  <a:lumMod val="85000"/>
                  <a:lumOff val="15000"/>
                </a:schemeClr>
              </a:solidFill>
              <a:ea typeface="+mj-lt"/>
              <a:cs typeface="+mj-lt"/>
            </a:endParaRPr>
          </a:p>
        </p:txBody>
      </p:sp>
      <p:sp>
        <p:nvSpPr>
          <p:cNvPr id="3" name="Subtitle 2">
            <a:extLst>
              <a:ext uri="{FF2B5EF4-FFF2-40B4-BE49-F238E27FC236}">
                <a16:creationId xmlns:a16="http://schemas.microsoft.com/office/drawing/2014/main" id="{3DD5407F-D408-D392-57D8-EA13E075C603}"/>
              </a:ext>
            </a:extLst>
          </p:cNvPr>
          <p:cNvSpPr>
            <a:spLocks noGrp="1"/>
          </p:cNvSpPr>
          <p:nvPr>
            <p:ph type="subTitle" idx="1"/>
          </p:nvPr>
        </p:nvSpPr>
        <p:spPr>
          <a:xfrm>
            <a:off x="1078992" y="4908392"/>
            <a:ext cx="9601200" cy="806608"/>
          </a:xfrm>
        </p:spPr>
        <p:txBody>
          <a:bodyPr>
            <a:normAutofit/>
          </a:bodyPr>
          <a:lstStyle/>
          <a:p>
            <a:r>
              <a:rPr lang="en-US"/>
              <a:t>Placeholder</a:t>
            </a:r>
          </a:p>
        </p:txBody>
      </p:sp>
      <p:sp>
        <p:nvSpPr>
          <p:cNvPr id="21" name="Freeform 6">
            <a:extLst>
              <a:ext uri="{FF2B5EF4-FFF2-40B4-BE49-F238E27FC236}">
                <a16:creationId xmlns:a16="http://schemas.microsoft.com/office/drawing/2014/main" id="{591326CA-698F-4F50-A3B5-4A709B6A12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018871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78F844C-9148-41C8-1DF8-FC07635FF9A1}"/>
              </a:ext>
            </a:extLst>
          </p:cNvPr>
          <p:cNvPicPr>
            <a:picLocks noChangeAspect="1"/>
          </p:cNvPicPr>
          <p:nvPr/>
        </p:nvPicPr>
        <p:blipFill rotWithShape="1">
          <a:blip r:embed="rId2"/>
          <a:srcRect l="1456" r="9655"/>
          <a:stretch/>
        </p:blipFill>
        <p:spPr>
          <a:xfrm>
            <a:off x="1" y="10"/>
            <a:ext cx="12191999" cy="6857990"/>
          </a:xfrm>
          <a:prstGeom prst="rect">
            <a:avLst/>
          </a:prstGeom>
        </p:spPr>
      </p:pic>
      <p:sp>
        <p:nvSpPr>
          <p:cNvPr id="81" name="Rectangle 80">
            <a:extLst>
              <a:ext uri="{FF2B5EF4-FFF2-40B4-BE49-F238E27FC236}">
                <a16:creationId xmlns:a16="http://schemas.microsoft.com/office/drawing/2014/main" id="{50828E5B-9EDE-4D1D-8C59-333EDC952C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07" y="1840754"/>
            <a:ext cx="12188952" cy="5017246"/>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78992" y="3513151"/>
            <a:ext cx="8714346" cy="1334069"/>
          </a:xfrm>
        </p:spPr>
        <p:txBody>
          <a:bodyPr anchor="b">
            <a:normAutofit/>
          </a:bodyPr>
          <a:lstStyle/>
          <a:p>
            <a:r>
              <a:rPr lang="en-US" sz="6000">
                <a:solidFill>
                  <a:srgbClr val="FFFFFF"/>
                </a:solidFill>
              </a:rPr>
              <a:t>Questions?</a:t>
            </a:r>
          </a:p>
        </p:txBody>
      </p:sp>
      <p:sp>
        <p:nvSpPr>
          <p:cNvPr id="3" name="Subtitle 2"/>
          <p:cNvSpPr>
            <a:spLocks noGrp="1"/>
          </p:cNvSpPr>
          <p:nvPr>
            <p:ph type="subTitle" idx="1"/>
          </p:nvPr>
        </p:nvSpPr>
        <p:spPr>
          <a:xfrm>
            <a:off x="1078992" y="5162507"/>
            <a:ext cx="8714346" cy="771097"/>
          </a:xfrm>
        </p:spPr>
        <p:txBody>
          <a:bodyPr vert="horz" lIns="91440" tIns="45720" rIns="91440" bIns="45720" rtlCol="0" anchor="t">
            <a:normAutofit/>
          </a:bodyPr>
          <a:lstStyle/>
          <a:p>
            <a:endParaRPr lang="en-US">
              <a:solidFill>
                <a:srgbClr val="FFFFFF"/>
              </a:solidFill>
            </a:endParaRPr>
          </a:p>
        </p:txBody>
      </p:sp>
      <p:cxnSp>
        <p:nvCxnSpPr>
          <p:cNvPr id="83" name="Straight Connector 82">
            <a:extLst>
              <a:ext uri="{FF2B5EF4-FFF2-40B4-BE49-F238E27FC236}">
                <a16:creationId xmlns:a16="http://schemas.microsoft.com/office/drawing/2014/main" id="{C56E7048-86CF-445D-8846-414F144FD8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75209" y="5016207"/>
            <a:ext cx="8618129"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5" name="Freeform 6">
            <a:extLst>
              <a:ext uri="{FF2B5EF4-FFF2-40B4-BE49-F238E27FC236}">
                <a16:creationId xmlns:a16="http://schemas.microsoft.com/office/drawing/2014/main" id="{7021D92D-08FF-45A6-9109-AC9462C7E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297202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45EA5B-C479-7373-C067-BE82275D660C}"/>
              </a:ext>
            </a:extLst>
          </p:cNvPr>
          <p:cNvSpPr>
            <a:spLocks noGrp="1"/>
          </p:cNvSpPr>
          <p:nvPr>
            <p:ph type="title"/>
          </p:nvPr>
        </p:nvSpPr>
        <p:spPr>
          <a:xfrm>
            <a:off x="758952" y="379475"/>
            <a:ext cx="10671048" cy="1554480"/>
          </a:xfrm>
        </p:spPr>
        <p:txBody>
          <a:bodyPr anchor="ctr">
            <a:normAutofit/>
          </a:bodyPr>
          <a:lstStyle/>
          <a:p>
            <a:r>
              <a:rPr lang="en-US">
                <a:solidFill>
                  <a:schemeClr val="bg1"/>
                </a:solidFill>
              </a:rPr>
              <a:t>Project Overview</a:t>
            </a:r>
          </a:p>
        </p:txBody>
      </p:sp>
      <p:sp>
        <p:nvSpPr>
          <p:cNvPr id="3" name="Content Placeholder 2">
            <a:extLst>
              <a:ext uri="{FF2B5EF4-FFF2-40B4-BE49-F238E27FC236}">
                <a16:creationId xmlns:a16="http://schemas.microsoft.com/office/drawing/2014/main" id="{89933D7A-D6C7-121B-B455-3C2723FD8DBC}"/>
              </a:ext>
            </a:extLst>
          </p:cNvPr>
          <p:cNvSpPr>
            <a:spLocks noGrp="1"/>
          </p:cNvSpPr>
          <p:nvPr>
            <p:ph idx="1"/>
          </p:nvPr>
        </p:nvSpPr>
        <p:spPr>
          <a:xfrm>
            <a:off x="758824" y="2607732"/>
            <a:ext cx="8412480" cy="3174357"/>
          </a:xfrm>
        </p:spPr>
        <p:txBody>
          <a:bodyPr vert="horz" lIns="91440" tIns="45720" rIns="91440" bIns="45720" rtlCol="0" anchor="t">
            <a:normAutofit/>
          </a:bodyPr>
          <a:lstStyle/>
          <a:p>
            <a:r>
              <a:rPr lang="en-US" dirty="0"/>
              <a:t>Placeholder   </a:t>
            </a:r>
            <a:endParaRPr lang="en-US"/>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9121B816-AC24-402E-71AA-A45B0ECFE7FA}"/>
              </a:ext>
            </a:extLst>
          </p:cNvPr>
          <p:cNvSpPr txBox="1"/>
          <p:nvPr/>
        </p:nvSpPr>
        <p:spPr>
          <a:xfrm>
            <a:off x="10942818" y="0"/>
            <a:ext cx="1249181" cy="369332"/>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4 minutes</a:t>
            </a:r>
          </a:p>
        </p:txBody>
      </p:sp>
    </p:spTree>
    <p:extLst>
      <p:ext uri="{BB962C8B-B14F-4D97-AF65-F5344CB8AC3E}">
        <p14:creationId xmlns:p14="http://schemas.microsoft.com/office/powerpoint/2010/main" val="132953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45EA5B-C479-7373-C067-BE82275D660C}"/>
              </a:ext>
            </a:extLst>
          </p:cNvPr>
          <p:cNvSpPr>
            <a:spLocks noGrp="1"/>
          </p:cNvSpPr>
          <p:nvPr>
            <p:ph type="title"/>
          </p:nvPr>
        </p:nvSpPr>
        <p:spPr>
          <a:xfrm>
            <a:off x="758952" y="758952"/>
            <a:ext cx="8321040" cy="1952716"/>
          </a:xfrm>
        </p:spPr>
        <p:txBody>
          <a:bodyPr anchor="ctr">
            <a:normAutofit/>
          </a:bodyPr>
          <a:lstStyle/>
          <a:p>
            <a:r>
              <a:rPr lang="en-US"/>
              <a:t>Outcomes</a:t>
            </a:r>
          </a:p>
        </p:txBody>
      </p:sp>
      <p:cxnSp>
        <p:nvCxnSpPr>
          <p:cNvPr id="23" name="Straight Connector 22">
            <a:extLst>
              <a:ext uri="{FF2B5EF4-FFF2-40B4-BE49-F238E27FC236}">
                <a16:creationId xmlns:a16="http://schemas.microsoft.com/office/drawing/2014/main" id="{AEF97C72-3F89-4F0A-9629-01818B389C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8503" y="2936674"/>
            <a:ext cx="836524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9933D7A-D6C7-121B-B455-3C2723FD8DBC}"/>
              </a:ext>
            </a:extLst>
          </p:cNvPr>
          <p:cNvSpPr>
            <a:spLocks noGrp="1"/>
          </p:cNvSpPr>
          <p:nvPr>
            <p:ph idx="1"/>
          </p:nvPr>
        </p:nvSpPr>
        <p:spPr>
          <a:xfrm>
            <a:off x="758825" y="3161680"/>
            <a:ext cx="8321167" cy="2620409"/>
          </a:xfrm>
        </p:spPr>
        <p:txBody>
          <a:bodyPr vert="horz" lIns="91440" tIns="45720" rIns="91440" bIns="45720" rtlCol="0" anchor="t">
            <a:normAutofit/>
          </a:bodyPr>
          <a:lstStyle/>
          <a:p>
            <a:r>
              <a:rPr lang="en-US"/>
              <a:t>Placeholder</a:t>
            </a:r>
          </a:p>
        </p:txBody>
      </p:sp>
      <p:sp>
        <p:nvSpPr>
          <p:cNvPr id="25"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7" name="TextBox 6">
            <a:extLst>
              <a:ext uri="{FF2B5EF4-FFF2-40B4-BE49-F238E27FC236}">
                <a16:creationId xmlns:a16="http://schemas.microsoft.com/office/drawing/2014/main" id="{20F482FE-BD15-3269-5F13-C3848AE5FD0E}"/>
              </a:ext>
            </a:extLst>
          </p:cNvPr>
          <p:cNvSpPr txBox="1"/>
          <p:nvPr/>
        </p:nvSpPr>
        <p:spPr>
          <a:xfrm>
            <a:off x="10939070" y="2498"/>
            <a:ext cx="1249181" cy="369332"/>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3 minutes</a:t>
            </a:r>
          </a:p>
        </p:txBody>
      </p:sp>
    </p:spTree>
    <p:extLst>
      <p:ext uri="{BB962C8B-B14F-4D97-AF65-F5344CB8AC3E}">
        <p14:creationId xmlns:p14="http://schemas.microsoft.com/office/powerpoint/2010/main" val="4110625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45EA5B-C479-7373-C067-BE82275D660C}"/>
              </a:ext>
            </a:extLst>
          </p:cNvPr>
          <p:cNvSpPr>
            <a:spLocks noGrp="1"/>
          </p:cNvSpPr>
          <p:nvPr>
            <p:ph type="title"/>
          </p:nvPr>
        </p:nvSpPr>
        <p:spPr>
          <a:xfrm>
            <a:off x="758951" y="1063256"/>
            <a:ext cx="3866215" cy="4450575"/>
          </a:xfrm>
        </p:spPr>
        <p:txBody>
          <a:bodyPr>
            <a:normAutofit/>
          </a:bodyPr>
          <a:lstStyle/>
          <a:p>
            <a:r>
              <a:rPr lang="en-US"/>
              <a:t>Timeline</a:t>
            </a:r>
          </a:p>
        </p:txBody>
      </p:sp>
      <p:cxnSp>
        <p:nvCxnSpPr>
          <p:cNvPr id="10" name="Straight Connector 9">
            <a:extLst>
              <a:ext uri="{FF2B5EF4-FFF2-40B4-BE49-F238E27FC236}">
                <a16:creationId xmlns:a16="http://schemas.microsoft.com/office/drawing/2014/main" id="{C629AF8A-C09C-4B6F-B505-26D1FD0FBE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2998"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9933D7A-D6C7-121B-B455-3C2723FD8DBC}"/>
              </a:ext>
            </a:extLst>
          </p:cNvPr>
          <p:cNvSpPr>
            <a:spLocks noGrp="1"/>
          </p:cNvSpPr>
          <p:nvPr>
            <p:ph idx="1"/>
          </p:nvPr>
        </p:nvSpPr>
        <p:spPr>
          <a:xfrm>
            <a:off x="5274732" y="1063256"/>
            <a:ext cx="6155267" cy="4450575"/>
          </a:xfrm>
        </p:spPr>
        <p:txBody>
          <a:bodyPr vert="horz" lIns="91440" tIns="45720" rIns="91440" bIns="45720" rtlCol="0" anchor="t">
            <a:normAutofit/>
          </a:bodyPr>
          <a:lstStyle/>
          <a:p>
            <a:pPr>
              <a:lnSpc>
                <a:spcPct val="200000"/>
              </a:lnSpc>
            </a:pPr>
            <a:r>
              <a:rPr lang="en-US"/>
              <a:t>Placeholder</a:t>
            </a:r>
          </a:p>
          <a:p>
            <a:pPr>
              <a:lnSpc>
                <a:spcPct val="200000"/>
              </a:lnSpc>
            </a:pPr>
            <a:r>
              <a:rPr lang="en-US"/>
              <a:t>Placeholder</a:t>
            </a:r>
          </a:p>
          <a:p>
            <a:pPr>
              <a:lnSpc>
                <a:spcPct val="200000"/>
              </a:lnSpc>
            </a:pPr>
            <a:r>
              <a:rPr lang="en-US"/>
              <a:t>Placeholder</a:t>
            </a:r>
          </a:p>
          <a:p>
            <a:pPr>
              <a:lnSpc>
                <a:spcPct val="200000"/>
              </a:lnSpc>
            </a:pPr>
            <a:r>
              <a:rPr lang="en-US"/>
              <a:t>Placeholder</a:t>
            </a:r>
          </a:p>
          <a:p>
            <a:pPr>
              <a:lnSpc>
                <a:spcPct val="200000"/>
              </a:lnSpc>
            </a:pPr>
            <a:r>
              <a:rPr lang="en-US"/>
              <a:t>Placeholder </a:t>
            </a: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D170FDBD-BCC5-8340-78C7-580E8347D7FE}"/>
              </a:ext>
            </a:extLst>
          </p:cNvPr>
          <p:cNvSpPr txBox="1"/>
          <p:nvPr/>
        </p:nvSpPr>
        <p:spPr>
          <a:xfrm>
            <a:off x="10942818" y="0"/>
            <a:ext cx="1249181" cy="369332"/>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1 minute</a:t>
            </a:r>
          </a:p>
        </p:txBody>
      </p:sp>
    </p:spTree>
    <p:extLst>
      <p:ext uri="{BB962C8B-B14F-4D97-AF65-F5344CB8AC3E}">
        <p14:creationId xmlns:p14="http://schemas.microsoft.com/office/powerpoint/2010/main" val="3379394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45EA5B-C479-7373-C067-BE82275D660C}"/>
              </a:ext>
            </a:extLst>
          </p:cNvPr>
          <p:cNvSpPr>
            <a:spLocks noGrp="1"/>
          </p:cNvSpPr>
          <p:nvPr>
            <p:ph type="title"/>
          </p:nvPr>
        </p:nvSpPr>
        <p:spPr>
          <a:xfrm>
            <a:off x="1068496" y="1063256"/>
            <a:ext cx="10355403" cy="1540106"/>
          </a:xfrm>
        </p:spPr>
        <p:txBody>
          <a:bodyPr>
            <a:normAutofit/>
          </a:bodyPr>
          <a:lstStyle/>
          <a:p>
            <a:r>
              <a:rPr lang="en-US">
                <a:ea typeface="+mj-lt"/>
                <a:cs typeface="+mj-lt"/>
              </a:rPr>
              <a:t>Community Engagement</a:t>
            </a:r>
            <a:endParaRPr lang="en-US" i="0">
              <a:ea typeface="+mj-lt"/>
              <a:cs typeface="+mj-lt"/>
            </a:endParaRPr>
          </a:p>
          <a:p>
            <a:endParaRPr lang="en-US"/>
          </a:p>
        </p:txBody>
      </p:sp>
      <p:cxnSp>
        <p:nvCxnSpPr>
          <p:cNvPr id="15" name="Straight Connector 9">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9933D7A-D6C7-121B-B455-3C2723FD8DBC}"/>
              </a:ext>
            </a:extLst>
          </p:cNvPr>
          <p:cNvSpPr>
            <a:spLocks noGrp="1"/>
          </p:cNvSpPr>
          <p:nvPr>
            <p:ph idx="1"/>
          </p:nvPr>
        </p:nvSpPr>
        <p:spPr>
          <a:xfrm>
            <a:off x="1068496" y="2933390"/>
            <a:ext cx="7055280" cy="2861349"/>
          </a:xfrm>
        </p:spPr>
        <p:txBody>
          <a:bodyPr vert="horz" lIns="91440" tIns="45720" rIns="91440" bIns="45720" rtlCol="0" anchor="t">
            <a:normAutofit/>
          </a:bodyPr>
          <a:lstStyle/>
          <a:p>
            <a:pPr>
              <a:lnSpc>
                <a:spcPct val="200000"/>
              </a:lnSpc>
            </a:pPr>
            <a:r>
              <a:rPr lang="en-US"/>
              <a:t>Placeholder</a:t>
            </a:r>
          </a:p>
          <a:p>
            <a:pPr>
              <a:lnSpc>
                <a:spcPct val="200000"/>
              </a:lnSpc>
            </a:pPr>
            <a:r>
              <a:rPr lang="en-US"/>
              <a:t>Placeholder</a:t>
            </a:r>
          </a:p>
          <a:p>
            <a:pPr>
              <a:lnSpc>
                <a:spcPct val="200000"/>
              </a:lnSpc>
            </a:pPr>
            <a:r>
              <a:rPr lang="en-US"/>
              <a:t>Placeholder</a:t>
            </a:r>
          </a:p>
        </p:txBody>
      </p:sp>
      <p:sp>
        <p:nvSpPr>
          <p:cNvPr id="1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177BCDDE-898F-50A9-3251-804D431CD4CB}"/>
              </a:ext>
            </a:extLst>
          </p:cNvPr>
          <p:cNvSpPr txBox="1"/>
          <p:nvPr/>
        </p:nvSpPr>
        <p:spPr>
          <a:xfrm>
            <a:off x="10942818" y="0"/>
            <a:ext cx="1249181" cy="369332"/>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2 minutes</a:t>
            </a:r>
          </a:p>
        </p:txBody>
      </p:sp>
    </p:spTree>
    <p:extLst>
      <p:ext uri="{BB962C8B-B14F-4D97-AF65-F5344CB8AC3E}">
        <p14:creationId xmlns:p14="http://schemas.microsoft.com/office/powerpoint/2010/main" val="1865430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45EA5B-C479-7373-C067-BE82275D660C}"/>
              </a:ext>
            </a:extLst>
          </p:cNvPr>
          <p:cNvSpPr>
            <a:spLocks noGrp="1"/>
          </p:cNvSpPr>
          <p:nvPr>
            <p:ph type="title"/>
          </p:nvPr>
        </p:nvSpPr>
        <p:spPr>
          <a:xfrm>
            <a:off x="1068496" y="1063256"/>
            <a:ext cx="10355403" cy="1540106"/>
          </a:xfrm>
        </p:spPr>
        <p:txBody>
          <a:bodyPr>
            <a:normAutofit/>
          </a:bodyPr>
          <a:lstStyle/>
          <a:p>
            <a:r>
              <a:rPr lang="en-US"/>
              <a:t>Capacity Building</a:t>
            </a:r>
          </a:p>
        </p:txBody>
      </p:sp>
      <p:cxnSp>
        <p:nvCxnSpPr>
          <p:cNvPr id="15" name="Straight Connector 9">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9933D7A-D6C7-121B-B455-3C2723FD8DBC}"/>
              </a:ext>
            </a:extLst>
          </p:cNvPr>
          <p:cNvSpPr>
            <a:spLocks noGrp="1"/>
          </p:cNvSpPr>
          <p:nvPr>
            <p:ph idx="1"/>
          </p:nvPr>
        </p:nvSpPr>
        <p:spPr>
          <a:xfrm>
            <a:off x="1068496" y="2933390"/>
            <a:ext cx="7055280" cy="2861349"/>
          </a:xfrm>
        </p:spPr>
        <p:txBody>
          <a:bodyPr vert="horz" lIns="91440" tIns="45720" rIns="91440" bIns="45720" rtlCol="0" anchor="t">
            <a:normAutofit/>
          </a:bodyPr>
          <a:lstStyle/>
          <a:p>
            <a:r>
              <a:rPr lang="en-US"/>
              <a:t>Placeholder</a:t>
            </a:r>
          </a:p>
        </p:txBody>
      </p:sp>
      <p:sp>
        <p:nvSpPr>
          <p:cNvPr id="1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F81BA84A-8863-4E5A-3443-CD27B0FC412A}"/>
              </a:ext>
            </a:extLst>
          </p:cNvPr>
          <p:cNvSpPr txBox="1"/>
          <p:nvPr/>
        </p:nvSpPr>
        <p:spPr>
          <a:xfrm>
            <a:off x="10942818" y="0"/>
            <a:ext cx="1249181" cy="369332"/>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3 minutes</a:t>
            </a:r>
          </a:p>
        </p:txBody>
      </p:sp>
    </p:spTree>
    <p:extLst>
      <p:ext uri="{BB962C8B-B14F-4D97-AF65-F5344CB8AC3E}">
        <p14:creationId xmlns:p14="http://schemas.microsoft.com/office/powerpoint/2010/main" val="1575481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45EA5B-C479-7373-C067-BE82275D660C}"/>
              </a:ext>
            </a:extLst>
          </p:cNvPr>
          <p:cNvSpPr>
            <a:spLocks noGrp="1"/>
          </p:cNvSpPr>
          <p:nvPr>
            <p:ph type="title"/>
          </p:nvPr>
        </p:nvSpPr>
        <p:spPr>
          <a:xfrm>
            <a:off x="758951" y="1063256"/>
            <a:ext cx="3866215" cy="4450575"/>
          </a:xfrm>
        </p:spPr>
        <p:txBody>
          <a:bodyPr>
            <a:normAutofit/>
          </a:bodyPr>
          <a:lstStyle/>
          <a:p>
            <a:r>
              <a:rPr lang="en-US"/>
              <a:t>Budget Overview</a:t>
            </a:r>
          </a:p>
        </p:txBody>
      </p:sp>
      <p:cxnSp>
        <p:nvCxnSpPr>
          <p:cNvPr id="10" name="Straight Connector 9">
            <a:extLst>
              <a:ext uri="{FF2B5EF4-FFF2-40B4-BE49-F238E27FC236}">
                <a16:creationId xmlns:a16="http://schemas.microsoft.com/office/drawing/2014/main" id="{C629AF8A-C09C-4B6F-B505-26D1FD0FBE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2998"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9933D7A-D6C7-121B-B455-3C2723FD8DBC}"/>
              </a:ext>
            </a:extLst>
          </p:cNvPr>
          <p:cNvSpPr>
            <a:spLocks noGrp="1"/>
          </p:cNvSpPr>
          <p:nvPr>
            <p:ph idx="1"/>
          </p:nvPr>
        </p:nvSpPr>
        <p:spPr>
          <a:xfrm>
            <a:off x="5274732" y="1063256"/>
            <a:ext cx="6155267" cy="4450575"/>
          </a:xfrm>
        </p:spPr>
        <p:txBody>
          <a:bodyPr vert="horz" lIns="91440" tIns="45720" rIns="91440" bIns="45720" rtlCol="0" anchor="t">
            <a:normAutofit/>
          </a:bodyPr>
          <a:lstStyle/>
          <a:p>
            <a:pPr>
              <a:lnSpc>
                <a:spcPct val="200000"/>
              </a:lnSpc>
            </a:pPr>
            <a:r>
              <a:rPr lang="en-US"/>
              <a:t>Placeholder</a:t>
            </a:r>
          </a:p>
          <a:p>
            <a:pPr>
              <a:lnSpc>
                <a:spcPct val="200000"/>
              </a:lnSpc>
            </a:pPr>
            <a:r>
              <a:rPr lang="en-US"/>
              <a:t>Placeholder</a:t>
            </a:r>
          </a:p>
          <a:p>
            <a:pPr>
              <a:lnSpc>
                <a:spcPct val="200000"/>
              </a:lnSpc>
            </a:pPr>
            <a:r>
              <a:rPr lang="en-US"/>
              <a:t>Placeholder</a:t>
            </a:r>
          </a:p>
          <a:p>
            <a:pPr>
              <a:lnSpc>
                <a:spcPct val="200000"/>
              </a:lnSpc>
            </a:pPr>
            <a:r>
              <a:rPr lang="en-US"/>
              <a:t>Placeholder</a:t>
            </a:r>
          </a:p>
          <a:p>
            <a:pPr>
              <a:lnSpc>
                <a:spcPct val="200000"/>
              </a:lnSpc>
            </a:pPr>
            <a:r>
              <a:rPr lang="en-US"/>
              <a:t>Placeholder </a:t>
            </a: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1A46B6CA-C70B-9EF8-E23D-D59480BA67C2}"/>
              </a:ext>
            </a:extLst>
          </p:cNvPr>
          <p:cNvSpPr txBox="1"/>
          <p:nvPr/>
        </p:nvSpPr>
        <p:spPr>
          <a:xfrm>
            <a:off x="10942818" y="0"/>
            <a:ext cx="1249181" cy="369332"/>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2 minutes</a:t>
            </a:r>
          </a:p>
        </p:txBody>
      </p:sp>
    </p:spTree>
    <p:extLst>
      <p:ext uri="{BB962C8B-B14F-4D97-AF65-F5344CB8AC3E}">
        <p14:creationId xmlns:p14="http://schemas.microsoft.com/office/powerpoint/2010/main" val="1523315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45EA5B-C479-7373-C067-BE82275D660C}"/>
              </a:ext>
            </a:extLst>
          </p:cNvPr>
          <p:cNvSpPr>
            <a:spLocks noGrp="1"/>
          </p:cNvSpPr>
          <p:nvPr>
            <p:ph type="title"/>
          </p:nvPr>
        </p:nvSpPr>
        <p:spPr>
          <a:xfrm>
            <a:off x="1068496" y="1063256"/>
            <a:ext cx="10355403" cy="1540106"/>
          </a:xfrm>
        </p:spPr>
        <p:txBody>
          <a:bodyPr>
            <a:normAutofit/>
          </a:bodyPr>
          <a:lstStyle/>
          <a:p>
            <a:r>
              <a:rPr lang="en-US"/>
              <a:t>Evaluate &amp; Adapt</a:t>
            </a:r>
          </a:p>
        </p:txBody>
      </p:sp>
      <p:cxnSp>
        <p:nvCxnSpPr>
          <p:cNvPr id="15" name="Straight Connector 9">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9933D7A-D6C7-121B-B455-3C2723FD8DBC}"/>
              </a:ext>
            </a:extLst>
          </p:cNvPr>
          <p:cNvSpPr>
            <a:spLocks noGrp="1"/>
          </p:cNvSpPr>
          <p:nvPr>
            <p:ph idx="1"/>
          </p:nvPr>
        </p:nvSpPr>
        <p:spPr>
          <a:xfrm>
            <a:off x="1068496" y="2933390"/>
            <a:ext cx="7055280" cy="2861349"/>
          </a:xfrm>
        </p:spPr>
        <p:txBody>
          <a:bodyPr vert="horz" lIns="91440" tIns="45720" rIns="91440" bIns="45720" rtlCol="0" anchor="t">
            <a:normAutofit/>
          </a:bodyPr>
          <a:lstStyle/>
          <a:p>
            <a:r>
              <a:rPr lang="en-US"/>
              <a:t>Placeholder</a:t>
            </a:r>
          </a:p>
        </p:txBody>
      </p:sp>
      <p:sp>
        <p:nvSpPr>
          <p:cNvPr id="1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D88A435F-1FFA-C5EB-9049-69E9008BED51}"/>
              </a:ext>
            </a:extLst>
          </p:cNvPr>
          <p:cNvSpPr txBox="1"/>
          <p:nvPr/>
        </p:nvSpPr>
        <p:spPr>
          <a:xfrm>
            <a:off x="10942818" y="0"/>
            <a:ext cx="1249181" cy="369332"/>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2 minutes</a:t>
            </a:r>
          </a:p>
        </p:txBody>
      </p:sp>
    </p:spTree>
    <p:extLst>
      <p:ext uri="{BB962C8B-B14F-4D97-AF65-F5344CB8AC3E}">
        <p14:creationId xmlns:p14="http://schemas.microsoft.com/office/powerpoint/2010/main" val="4113483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116042-5FC3-C33D-B3CE-3CB0E859A1A0}"/>
              </a:ext>
            </a:extLst>
          </p:cNvPr>
          <p:cNvSpPr>
            <a:spLocks noGrp="1"/>
          </p:cNvSpPr>
          <p:nvPr>
            <p:ph type="ctrTitle"/>
          </p:nvPr>
        </p:nvSpPr>
        <p:spPr>
          <a:xfrm>
            <a:off x="1462016" y="788533"/>
            <a:ext cx="9267968" cy="2732687"/>
          </a:xfrm>
        </p:spPr>
        <p:txBody>
          <a:bodyPr anchor="b">
            <a:normAutofit/>
          </a:bodyPr>
          <a:lstStyle/>
          <a:p>
            <a:pPr algn="ctr"/>
            <a:r>
              <a:rPr lang="en-US" sz="4000" b="1" i="0">
                <a:ea typeface="+mj-lt"/>
                <a:cs typeface="+mj-lt"/>
              </a:rPr>
              <a:t>This can be used as a divider slide or a callout/quote slide</a:t>
            </a:r>
            <a:endParaRPr lang="en-US" sz="3200" i="0">
              <a:ea typeface="+mj-lt"/>
              <a:cs typeface="+mj-lt"/>
            </a:endParaRPr>
          </a:p>
        </p:txBody>
      </p:sp>
      <p:sp>
        <p:nvSpPr>
          <p:cNvPr id="3" name="Subtitle 2">
            <a:extLst>
              <a:ext uri="{FF2B5EF4-FFF2-40B4-BE49-F238E27FC236}">
                <a16:creationId xmlns:a16="http://schemas.microsoft.com/office/drawing/2014/main" id="{3DD5407F-D408-D392-57D8-EA13E075C603}"/>
              </a:ext>
            </a:extLst>
          </p:cNvPr>
          <p:cNvSpPr>
            <a:spLocks noGrp="1"/>
          </p:cNvSpPr>
          <p:nvPr>
            <p:ph type="subTitle" idx="1"/>
          </p:nvPr>
        </p:nvSpPr>
        <p:spPr>
          <a:xfrm>
            <a:off x="2293620" y="4164697"/>
            <a:ext cx="7604761" cy="1357637"/>
          </a:xfrm>
        </p:spPr>
        <p:txBody>
          <a:bodyPr anchor="t">
            <a:normAutofit/>
          </a:bodyPr>
          <a:lstStyle/>
          <a:p>
            <a:pPr algn="ctr"/>
            <a:r>
              <a:rPr lang="en-US"/>
              <a:t>Placeholder</a:t>
            </a:r>
          </a:p>
        </p:txBody>
      </p:sp>
      <p:cxnSp>
        <p:nvCxnSpPr>
          <p:cNvPr id="10" name="Straight Connector 9">
            <a:extLst>
              <a:ext uri="{FF2B5EF4-FFF2-40B4-BE49-F238E27FC236}">
                <a16:creationId xmlns:a16="http://schemas.microsoft.com/office/drawing/2014/main" id="{DE3FB7FD-3883-4AFF-8349-2E3BBDA714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3842963"/>
            <a:ext cx="7772400" cy="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12" name="Freeform 6">
            <a:extLst>
              <a:ext uri="{FF2B5EF4-FFF2-40B4-BE49-F238E27FC236}">
                <a16:creationId xmlns:a16="http://schemas.microsoft.com/office/drawing/2014/main" id="{B3BE00DD-5F52-49B1-A83B-F2E555AC5D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270353603"/>
      </p:ext>
    </p:extLst>
  </p:cSld>
  <p:clrMapOvr>
    <a:masterClrMapping/>
  </p:clrMapOvr>
</p:sld>
</file>

<file path=ppt/theme/theme1.xml><?xml version="1.0" encoding="utf-8"?>
<a:theme xmlns:a="http://schemas.openxmlformats.org/drawingml/2006/main" name="HeadlinesVTI">
  <a:themeElements>
    <a:clrScheme name="Headlines">
      <a:dk1>
        <a:sysClr val="windowText" lastClr="000000"/>
      </a:dk1>
      <a:lt1>
        <a:sysClr val="window" lastClr="FFFFFF"/>
      </a:lt1>
      <a:dk2>
        <a:srgbClr val="232C41"/>
      </a:dk2>
      <a:lt2>
        <a:srgbClr val="F6F4EF"/>
      </a:lt2>
      <a:accent1>
        <a:srgbClr val="439EB7"/>
      </a:accent1>
      <a:accent2>
        <a:srgbClr val="E20E65"/>
      </a:accent2>
      <a:accent3>
        <a:srgbClr val="F59324"/>
      </a:accent3>
      <a:accent4>
        <a:srgbClr val="5046B9"/>
      </a:accent4>
      <a:accent5>
        <a:srgbClr val="5CB678"/>
      </a:accent5>
      <a:accent6>
        <a:srgbClr val="9717F7"/>
      </a:accent6>
      <a:hlink>
        <a:srgbClr val="E80095"/>
      </a:hlink>
      <a:folHlink>
        <a:srgbClr val="808080"/>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be18fef-7c41-4b4e-82ef-789d9b1eb63e" xsi:nil="true"/>
    <lcf76f155ced4ddcb4097134ff3c332f xmlns="bdaff1d6-b7f0-484c-805b-a15add6d94c6">
      <Terms xmlns="http://schemas.microsoft.com/office/infopath/2007/PartnerControls"/>
    </lcf76f155ced4ddcb4097134ff3c332f>
    <MediaLengthInSeconds xmlns="bdaff1d6-b7f0-484c-805b-a15add6d94c6" xsi:nil="true"/>
    <SharedWithUsers xmlns="3be18fef-7c41-4b4e-82ef-789d9b1eb63e">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0F8E3C59877A4458FED8BBBB7031701" ma:contentTypeVersion="15" ma:contentTypeDescription="Create a new document." ma:contentTypeScope="" ma:versionID="73bd611739d05fc4fe4f9377186cc504">
  <xsd:schema xmlns:xsd="http://www.w3.org/2001/XMLSchema" xmlns:xs="http://www.w3.org/2001/XMLSchema" xmlns:p="http://schemas.microsoft.com/office/2006/metadata/properties" xmlns:ns2="3be18fef-7c41-4b4e-82ef-789d9b1eb63e" xmlns:ns3="bdaff1d6-b7f0-484c-805b-a15add6d94c6" targetNamespace="http://schemas.microsoft.com/office/2006/metadata/properties" ma:root="true" ma:fieldsID="cbb8b4acf09345f8f7b04fa6ada3bf5f" ns2:_="" ns3:_="">
    <xsd:import namespace="3be18fef-7c41-4b4e-82ef-789d9b1eb63e"/>
    <xsd:import namespace="bdaff1d6-b7f0-484c-805b-a15add6d94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e18fef-7c41-4b4e-82ef-789d9b1eb63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9cdcc8c-716b-4dda-a476-62d8f97b1bee}" ma:internalName="TaxCatchAll" ma:showField="CatchAllData" ma:web="3be18fef-7c41-4b4e-82ef-789d9b1eb63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daff1d6-b7f0-484c-805b-a15add6d94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54a7a7f-1ca1-47ef-83e9-df8cba72a9d2"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A189B6-247F-4F0E-A2BE-10E4FBA00DB3}">
  <ds:schemaRefs>
    <ds:schemaRef ds:uri="3be18fef-7c41-4b4e-82ef-789d9b1eb63e"/>
    <ds:schemaRef ds:uri="bdaff1d6-b7f0-484c-805b-a15add6d94c6"/>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1AC80E5-C190-4C48-B297-9E741DF68B85}">
  <ds:schemaRefs>
    <ds:schemaRef ds:uri="3be18fef-7c41-4b4e-82ef-789d9b1eb63e"/>
    <ds:schemaRef ds:uri="bdaff1d6-b7f0-484c-805b-a15add6d94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E04369F-A92A-421D-BBA6-AD496345D9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11</Slides>
  <Notes>10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HeadlinesVTI</vt:lpstr>
      <vt:lpstr>Title of presentation</vt:lpstr>
      <vt:lpstr>Project Overview</vt:lpstr>
      <vt:lpstr>Outcomes</vt:lpstr>
      <vt:lpstr>Timeline</vt:lpstr>
      <vt:lpstr>Community Engagement </vt:lpstr>
      <vt:lpstr>Capacity Building</vt:lpstr>
      <vt:lpstr>Budget Overview</vt:lpstr>
      <vt:lpstr>Evaluate &amp; Adapt</vt:lpstr>
      <vt:lpstr>This can be used as a divider slide or a callout/quote slide</vt:lpstr>
      <vt:lpstr>This can be used as a divider slide or a callout/quote slide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103</cp:revision>
  <dcterms:created xsi:type="dcterms:W3CDTF">2023-01-05T06:21:40Z</dcterms:created>
  <dcterms:modified xsi:type="dcterms:W3CDTF">2023-01-10T07:10:12Z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0x010100F0F8E3C59877A4458FED8BBBB7031701</vt:lpwstr>
  </property>
  <property fmtid="{D5CDD505-2E9C-101B-9397-08002B2CF9AE}" pid="3" name="MediaServiceImageTags">
    <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